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1"/>
  </p:notesMasterIdLst>
  <p:handoutMasterIdLst>
    <p:handoutMasterId r:id="rId92"/>
  </p:handoutMasterIdLst>
  <p:sldIdLst>
    <p:sldId id="256" r:id="rId2"/>
    <p:sldId id="783" r:id="rId3"/>
    <p:sldId id="315" r:id="rId4"/>
    <p:sldId id="1015" r:id="rId5"/>
    <p:sldId id="1014" r:id="rId6"/>
    <p:sldId id="1016" r:id="rId7"/>
    <p:sldId id="314" r:id="rId8"/>
    <p:sldId id="1017" r:id="rId9"/>
    <p:sldId id="800" r:id="rId10"/>
    <p:sldId id="313" r:id="rId11"/>
    <p:sldId id="1018" r:id="rId12"/>
    <p:sldId id="798" r:id="rId13"/>
    <p:sldId id="316" r:id="rId14"/>
    <p:sldId id="784" r:id="rId15"/>
    <p:sldId id="785" r:id="rId16"/>
    <p:sldId id="257" r:id="rId17"/>
    <p:sldId id="317" r:id="rId18"/>
    <p:sldId id="318" r:id="rId19"/>
    <p:sldId id="319" r:id="rId20"/>
    <p:sldId id="320" r:id="rId21"/>
    <p:sldId id="777" r:id="rId22"/>
    <p:sldId id="710" r:id="rId23"/>
    <p:sldId id="970" r:id="rId24"/>
    <p:sldId id="971" r:id="rId25"/>
    <p:sldId id="972" r:id="rId26"/>
    <p:sldId id="739" r:id="rId27"/>
    <p:sldId id="738" r:id="rId28"/>
    <p:sldId id="734" r:id="rId29"/>
    <p:sldId id="876" r:id="rId30"/>
    <p:sldId id="675" r:id="rId31"/>
    <p:sldId id="676" r:id="rId32"/>
    <p:sldId id="677" r:id="rId33"/>
    <p:sldId id="678" r:id="rId34"/>
    <p:sldId id="674" r:id="rId35"/>
    <p:sldId id="679" r:id="rId36"/>
    <p:sldId id="877" r:id="rId37"/>
    <p:sldId id="1052" r:id="rId38"/>
    <p:sldId id="1044" r:id="rId39"/>
    <p:sldId id="1053" r:id="rId40"/>
    <p:sldId id="1045" r:id="rId41"/>
    <p:sldId id="1046" r:id="rId42"/>
    <p:sldId id="878" r:id="rId43"/>
    <p:sldId id="973" r:id="rId44"/>
    <p:sldId id="997" r:id="rId45"/>
    <p:sldId id="1020" r:id="rId46"/>
    <p:sldId id="1022" r:id="rId47"/>
    <p:sldId id="1026" r:id="rId48"/>
    <p:sldId id="1019" r:id="rId49"/>
    <p:sldId id="1028" r:id="rId50"/>
    <p:sldId id="1029" r:id="rId51"/>
    <p:sldId id="1025" r:id="rId52"/>
    <p:sldId id="1021" r:id="rId53"/>
    <p:sldId id="1027" r:id="rId54"/>
    <p:sldId id="1047" r:id="rId55"/>
    <p:sldId id="1048" r:id="rId56"/>
    <p:sldId id="1043" r:id="rId57"/>
    <p:sldId id="328" r:id="rId58"/>
    <p:sldId id="1033" r:id="rId59"/>
    <p:sldId id="286" r:id="rId60"/>
    <p:sldId id="782" r:id="rId61"/>
    <p:sldId id="1032" r:id="rId62"/>
    <p:sldId id="1036" r:id="rId63"/>
    <p:sldId id="1038" r:id="rId64"/>
    <p:sldId id="1066" r:id="rId65"/>
    <p:sldId id="985" r:id="rId66"/>
    <p:sldId id="1067" r:id="rId67"/>
    <p:sldId id="1035" r:id="rId68"/>
    <p:sldId id="1055" r:id="rId69"/>
    <p:sldId id="1054" r:id="rId70"/>
    <p:sldId id="1057" r:id="rId71"/>
    <p:sldId id="1058" r:id="rId72"/>
    <p:sldId id="1065" r:id="rId73"/>
    <p:sldId id="1059" r:id="rId74"/>
    <p:sldId id="1060" r:id="rId75"/>
    <p:sldId id="1068" r:id="rId76"/>
    <p:sldId id="1061" r:id="rId77"/>
    <p:sldId id="1062" r:id="rId78"/>
    <p:sldId id="1041" r:id="rId79"/>
    <p:sldId id="1042" r:id="rId80"/>
    <p:sldId id="1049" r:id="rId81"/>
    <p:sldId id="1050" r:id="rId82"/>
    <p:sldId id="1051" r:id="rId83"/>
    <p:sldId id="1063" r:id="rId84"/>
    <p:sldId id="1040" r:id="rId85"/>
    <p:sldId id="1031" r:id="rId86"/>
    <p:sldId id="268" r:id="rId87"/>
    <p:sldId id="269" r:id="rId88"/>
    <p:sldId id="974" r:id="rId89"/>
    <p:sldId id="1064"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4787"/>
  </p:normalViewPr>
  <p:slideViewPr>
    <p:cSldViewPr snapToGrid="0" snapToObjects="1">
      <p:cViewPr>
        <p:scale>
          <a:sx n="118" d="100"/>
          <a:sy n="118" d="100"/>
        </p:scale>
        <p:origin x="824" y="144"/>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12/2/21</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23</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24</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25</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8997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6302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38410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8007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89567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44944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5973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11552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820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23700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68580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719214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503180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2856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936255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68</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564907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654112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179944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531032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89353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928870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78</a:t>
            </a:fld>
            <a:endParaRPr lang="en-US"/>
          </a:p>
        </p:txBody>
      </p:sp>
    </p:spTree>
    <p:extLst>
      <p:ext uri="{BB962C8B-B14F-4D97-AF65-F5344CB8AC3E}">
        <p14:creationId xmlns:p14="http://schemas.microsoft.com/office/powerpoint/2010/main" val="816629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81313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79</a:t>
            </a:fld>
            <a:endParaRPr lang="en-US"/>
          </a:p>
        </p:txBody>
      </p:sp>
    </p:spTree>
    <p:extLst>
      <p:ext uri="{BB962C8B-B14F-4D97-AF65-F5344CB8AC3E}">
        <p14:creationId xmlns:p14="http://schemas.microsoft.com/office/powerpoint/2010/main" val="829597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80</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81</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82</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119175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15644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4063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0914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85E1F096-AA53-754E-ABC2-8DD828ABDA78}" type="datetime1">
              <a:rPr lang="en-US" smtClean="0"/>
              <a:t>12/2/21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07110D5C-6792-4E44-9BAC-1C4CCD4AD282}" type="datetime1">
              <a:rPr lang="en-US" smtClean="0"/>
              <a:t>12/2/21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F0EAC2DC-D04C-6740-B356-316AF0911D89}" type="datetime1">
              <a:rPr lang="en-US" smtClean="0"/>
              <a:t>12/2/21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67019CA-3348-7C47-BB13-3D24137E36D8}" type="datetime1">
              <a:rPr lang="en-US" smtClean="0"/>
              <a:t>12/2/21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13FF7E6E-0646-6F48-8122-CA23906468D5}" type="datetime1">
              <a:rPr lang="en-US" smtClean="0"/>
              <a:t>12/2/21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9CAD127F-8FDC-2640-BEF5-86CB411F1253}" type="datetime1">
              <a:rPr lang="en-US" smtClean="0"/>
              <a:t>12/2/21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8ABD7A2D-12F3-BC45-9917-F0DF0F4EE9FF}" type="datetime1">
              <a:rPr lang="en-US" smtClean="0"/>
              <a:t>12/2/21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E80D473F-6FCF-7E49-B540-A1844A751B92}" type="datetime1">
              <a:rPr lang="en-US" smtClean="0"/>
              <a:t>12/2/21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BBBABAC6-BBEF-FB4C-A8E2-440749CEE9FE}" type="datetime1">
              <a:rPr lang="en-US" smtClean="0"/>
              <a:t>12/2/21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1782E719-FEB3-3A47-BB2F-4817A96881AD}" type="datetime1">
              <a:rPr lang="en-US" smtClean="0"/>
              <a:t>12/2/21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495BA62C-8339-AF40-8C34-1802CB5ABBA3}" type="datetime1">
              <a:rPr lang="en-US" smtClean="0"/>
              <a:t>12/2/21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FB2C78-1A2B-604C-8C3D-0FF70F27AFDF}" type="datetime1">
              <a:rPr lang="en-US" smtClean="0"/>
              <a:t>12/2/21</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png"/><Relationship Id="rId7"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1.xml.rels><?xml version="1.0" encoding="UTF-8" standalone="yes"?>
<Relationships xmlns="http://schemas.openxmlformats.org/package/2006/relationships"><Relationship Id="rId2" Type="http://schemas.openxmlformats.org/officeDocument/2006/relationships/image" Target="../media/image11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7.gif"/></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90.png"/></Relationships>
</file>

<file path=ppt/slides/_rels/slide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60.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6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19.png"/></Relationships>
</file>

<file path=ppt/slides/_rels/slide6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81.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29.png"/></Relationships>
</file>

<file path=ppt/slides/_rels/slide72.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1.png"/><Relationship Id="rId18" Type="http://schemas.openxmlformats.org/officeDocument/2006/relationships/image" Target="../media/image291.png"/><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9.png"/><Relationship Id="rId17" Type="http://schemas.openxmlformats.org/officeDocument/2006/relationships/image" Target="../media/image115.png"/><Relationship Id="rId2" Type="http://schemas.openxmlformats.org/officeDocument/2006/relationships/notesSlide" Target="../notesSlides/notesSlide43.xml"/><Relationship Id="rId16" Type="http://schemas.openxmlformats.org/officeDocument/2006/relationships/image" Target="../media/image114.png"/><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5" Type="http://schemas.openxmlformats.org/officeDocument/2006/relationships/image" Target="../media/image113.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112.png"/></Relationships>
</file>

<file path=ppt/slides/_rels/slide73.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360.png"/><Relationship Id="rId5" Type="http://schemas.openxmlformats.org/officeDocument/2006/relationships/image" Target="../media/image350.png"/><Relationship Id="rId4" Type="http://schemas.openxmlformats.org/officeDocument/2006/relationships/image" Target="../media/image340.png"/></Relationships>
</file>

<file path=ppt/slides/_rels/slide74.xml.rels><?xml version="1.0" encoding="UTF-8" standalone="yes"?>
<Relationships xmlns="http://schemas.openxmlformats.org/package/2006/relationships"><Relationship Id="rId8" Type="http://schemas.openxmlformats.org/officeDocument/2006/relationships/image" Target="../media/image430.png"/><Relationship Id="rId13" Type="http://schemas.openxmlformats.org/officeDocument/2006/relationships/image" Target="../media/image48.png"/><Relationship Id="rId18" Type="http://schemas.openxmlformats.org/officeDocument/2006/relationships/image" Target="../media/image53.png"/><Relationship Id="rId26" Type="http://schemas.openxmlformats.org/officeDocument/2006/relationships/image" Target="../media/image34.png"/><Relationship Id="rId21" Type="http://schemas.openxmlformats.org/officeDocument/2006/relationships/image" Target="../media/image33.png"/><Relationship Id="rId7" Type="http://schemas.openxmlformats.org/officeDocument/2006/relationships/image" Target="../media/image420.png"/><Relationship Id="rId12" Type="http://schemas.openxmlformats.org/officeDocument/2006/relationships/image" Target="../media/image47.png"/><Relationship Id="rId17" Type="http://schemas.openxmlformats.org/officeDocument/2006/relationships/image" Target="../media/image52.png"/><Relationship Id="rId25" Type="http://schemas.openxmlformats.org/officeDocument/2006/relationships/image" Target="../media/image61.png"/><Relationship Id="rId2" Type="http://schemas.openxmlformats.org/officeDocument/2006/relationships/notesSlide" Target="../notesSlides/notesSlide45.xml"/><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1.xml"/><Relationship Id="rId11" Type="http://schemas.openxmlformats.org/officeDocument/2006/relationships/image" Target="../media/image46.png"/><Relationship Id="rId24" Type="http://schemas.openxmlformats.org/officeDocument/2006/relationships/image" Target="../media/image59.png"/><Relationship Id="rId15" Type="http://schemas.openxmlformats.org/officeDocument/2006/relationships/image" Target="../media/image50.png"/><Relationship Id="rId23" Type="http://schemas.openxmlformats.org/officeDocument/2006/relationships/image" Target="../media/image58.png"/><Relationship Id="rId10" Type="http://schemas.openxmlformats.org/officeDocument/2006/relationships/image" Target="../media/image45.png"/><Relationship Id="rId19" Type="http://schemas.openxmlformats.org/officeDocument/2006/relationships/image" Target="../media/image54.png"/><Relationship Id="rId9" Type="http://schemas.openxmlformats.org/officeDocument/2006/relationships/image" Target="../media/image440.png"/><Relationship Id="rId14" Type="http://schemas.openxmlformats.org/officeDocument/2006/relationships/image" Target="../media/image49.png"/><Relationship Id="rId22" Type="http://schemas.openxmlformats.org/officeDocument/2006/relationships/image" Target="../media/image57.png"/><Relationship Id="rId27" Type="http://schemas.openxmlformats.org/officeDocument/2006/relationships/image" Target="../media/image35.png"/></Relationships>
</file>

<file path=ppt/slides/_rels/slide75.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63.png"/><Relationship Id="rId18" Type="http://schemas.openxmlformats.org/officeDocument/2006/relationships/image" Target="../media/image68.png"/><Relationship Id="rId3" Type="http://schemas.openxmlformats.org/officeDocument/2006/relationships/image" Target="../media/image36.png"/><Relationship Id="rId21" Type="http://schemas.openxmlformats.org/officeDocument/2006/relationships/image" Target="../media/image71.png"/><Relationship Id="rId7" Type="http://schemas.openxmlformats.org/officeDocument/2006/relationships/image" Target="../media/image41.png"/><Relationship Id="rId12" Type="http://schemas.openxmlformats.org/officeDocument/2006/relationships/image" Target="../media/image62.png"/><Relationship Id="rId17" Type="http://schemas.openxmlformats.org/officeDocument/2006/relationships/image" Target="../media/image67.png"/><Relationship Id="rId2" Type="http://schemas.openxmlformats.org/officeDocument/2006/relationships/notesSlide" Target="../notesSlides/notesSlide46.xml"/><Relationship Id="rId16" Type="http://schemas.openxmlformats.org/officeDocument/2006/relationships/image" Target="../media/image66.png"/><Relationship Id="rId20" Type="http://schemas.openxmlformats.org/officeDocument/2006/relationships/image" Target="../media/image70.png"/><Relationship Id="rId1" Type="http://schemas.openxmlformats.org/officeDocument/2006/relationships/slideLayout" Target="../slideLayouts/slideLayout1.xml"/><Relationship Id="rId6" Type="http://schemas.openxmlformats.org/officeDocument/2006/relationships/image" Target="../media/image40.png"/><Relationship Id="rId11" Type="http://schemas.openxmlformats.org/officeDocument/2006/relationships/image" Target="../media/image56.png"/><Relationship Id="rId5" Type="http://schemas.openxmlformats.org/officeDocument/2006/relationships/image" Target="../media/image39.png"/><Relationship Id="rId15" Type="http://schemas.openxmlformats.org/officeDocument/2006/relationships/image" Target="../media/image65.png"/><Relationship Id="rId10" Type="http://schemas.openxmlformats.org/officeDocument/2006/relationships/image" Target="../media/image44.png"/><Relationship Id="rId19" Type="http://schemas.openxmlformats.org/officeDocument/2006/relationships/image" Target="../media/image69.png"/><Relationship Id="rId4" Type="http://schemas.openxmlformats.org/officeDocument/2006/relationships/image" Target="../media/image37.png"/><Relationship Id="rId9" Type="http://schemas.openxmlformats.org/officeDocument/2006/relationships/image" Target="../media/image43.png"/><Relationship Id="rId14" Type="http://schemas.openxmlformats.org/officeDocument/2006/relationships/image" Target="../media/image64.png"/></Relationships>
</file>

<file path=ppt/slides/_rels/slide76.xml.rels><?xml version="1.0" encoding="UTF-8" standalone="yes"?>
<Relationships xmlns="http://schemas.openxmlformats.org/package/2006/relationships"><Relationship Id="rId8" Type="http://schemas.openxmlformats.org/officeDocument/2006/relationships/image" Target="../media/image680.png"/><Relationship Id="rId13" Type="http://schemas.openxmlformats.org/officeDocument/2006/relationships/image" Target="../media/image73.png"/><Relationship Id="rId3" Type="http://schemas.openxmlformats.org/officeDocument/2006/relationships/image" Target="../media/image631.png"/><Relationship Id="rId7" Type="http://schemas.openxmlformats.org/officeDocument/2006/relationships/image" Target="../media/image670.png"/><Relationship Id="rId12" Type="http://schemas.openxmlformats.org/officeDocument/2006/relationships/image" Target="../media/image72.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660.png"/><Relationship Id="rId11" Type="http://schemas.openxmlformats.org/officeDocument/2006/relationships/image" Target="../media/image710.png"/><Relationship Id="rId5" Type="http://schemas.openxmlformats.org/officeDocument/2006/relationships/image" Target="../media/image650.png"/><Relationship Id="rId10" Type="http://schemas.openxmlformats.org/officeDocument/2006/relationships/image" Target="../media/image700.png"/><Relationship Id="rId4" Type="http://schemas.openxmlformats.org/officeDocument/2006/relationships/image" Target="../media/image640.png"/><Relationship Id="rId9" Type="http://schemas.openxmlformats.org/officeDocument/2006/relationships/image" Target="../media/image690.png"/><Relationship Id="rId14" Type="http://schemas.openxmlformats.org/officeDocument/2006/relationships/image" Target="../media/image74.png"/></Relationships>
</file>

<file path=ppt/slides/_rels/slide77.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48.xml"/><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99.png"/></Relationships>
</file>

<file path=ppt/slides/_rels/slide84.xml.rels><?xml version="1.0" encoding="UTF-8" standalone="yes"?>
<Relationships xmlns="http://schemas.openxmlformats.org/package/2006/relationships"><Relationship Id="rId8" Type="http://schemas.openxmlformats.org/officeDocument/2006/relationships/image" Target="../media/image370.png"/><Relationship Id="rId13" Type="http://schemas.openxmlformats.org/officeDocument/2006/relationships/image" Target="../media/image431.png"/><Relationship Id="rId3" Type="http://schemas.openxmlformats.org/officeDocument/2006/relationships/image" Target="../media/image320.png"/><Relationship Id="rId7" Type="http://schemas.openxmlformats.org/officeDocument/2006/relationships/image" Target="../media/image361.png"/><Relationship Id="rId12" Type="http://schemas.openxmlformats.org/officeDocument/2006/relationships/image" Target="../media/image421.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351.png"/><Relationship Id="rId11" Type="http://schemas.openxmlformats.org/officeDocument/2006/relationships/image" Target="../media/image410.png"/><Relationship Id="rId5" Type="http://schemas.openxmlformats.org/officeDocument/2006/relationships/image" Target="../media/image341.png"/><Relationship Id="rId10" Type="http://schemas.openxmlformats.org/officeDocument/2006/relationships/image" Target="../media/image400.png"/><Relationship Id="rId4" Type="http://schemas.openxmlformats.org/officeDocument/2006/relationships/image" Target="../media/image331.png"/><Relationship Id="rId9" Type="http://schemas.openxmlformats.org/officeDocument/2006/relationships/image" Target="../media/image390.png"/><Relationship Id="rId14" Type="http://schemas.openxmlformats.org/officeDocument/2006/relationships/image" Target="../media/image441.png"/></Relationships>
</file>

<file path=ppt/slides/_rels/slide8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119.jpeg"/><Relationship Id="rId5" Type="http://schemas.openxmlformats.org/officeDocument/2006/relationships/image" Target="../media/image118.gif"/><Relationship Id="rId4" Type="http://schemas.openxmlformats.org/officeDocument/2006/relationships/image" Target="../media/image11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image" Target="../media/image121.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2454" y="1473269"/>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2454" y="1473269"/>
                <a:ext cx="8671837" cy="3748140"/>
              </a:xfrm>
              <a:prstGeom prst="rect">
                <a:avLst/>
              </a:prstGeom>
              <a:blipFill>
                <a:blip r:embed="rId3"/>
                <a:stretch>
                  <a:fillRect l="-1170" t="-101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b="-69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12</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9" y="1530813"/>
                <a:ext cx="7960014"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oMath>
                </a14:m>
                <a:r>
                  <a:rPr lang="en-US" sz="2000" dirty="0">
                    <a:solidFill>
                      <a:srgbClr val="000000"/>
                    </a:solidFill>
                  </a:rPr>
                  <a:t>.</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9" y="1530813"/>
                <a:ext cx="7960014" cy="4511635"/>
              </a:xfrm>
              <a:prstGeom prst="rect">
                <a:avLst/>
              </a:prstGeom>
              <a:blipFill>
                <a:blip r:embed="rId3"/>
                <a:stretch>
                  <a:fillRect l="-1276"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13</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9125256"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965800"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14</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18</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37329"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endCxn id="22" idx="5"/>
            </p:cNvCxnSpPr>
            <p:nvPr/>
          </p:nvCxnSpPr>
          <p:spPr>
            <a:xfrm flipH="1" flipV="1">
              <a:off x="3962693" y="1376119"/>
              <a:ext cx="1168959" cy="37940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p:cNvCxnSpPr>
            <p:nvPr/>
          </p:nvCxnSpPr>
          <p:spPr>
            <a:xfrm flipV="1">
              <a:off x="5927681" y="4350967"/>
              <a:ext cx="617798"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stCxn id="43" idx="7"/>
            </p:cNvCxnSpPr>
            <p:nvPr/>
          </p:nvCxnSpPr>
          <p:spPr>
            <a:xfrm flipV="1">
              <a:off x="7643685" y="3733428"/>
              <a:ext cx="519141" cy="131664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p:cNvCxnSpPr>
            <p:nvPr/>
          </p:nvCxnSpPr>
          <p:spPr>
            <a:xfrm>
              <a:off x="5212484" y="5283641"/>
              <a:ext cx="624844" cy="3252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21</a:t>
            </a:fld>
            <a:endParaRPr lang="en-US"/>
          </a:p>
        </p:txBody>
      </p:sp>
    </p:spTree>
    <p:extLst>
      <p:ext uri="{BB962C8B-B14F-4D97-AF65-F5344CB8AC3E}">
        <p14:creationId xmlns:p14="http://schemas.microsoft.com/office/powerpoint/2010/main" val="617937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a:t>
            </a:fld>
            <a:endParaRPr lang="en-US"/>
          </a:p>
        </p:txBody>
      </p:sp>
    </p:spTree>
    <p:extLst>
      <p:ext uri="{BB962C8B-B14F-4D97-AF65-F5344CB8AC3E}">
        <p14:creationId xmlns:p14="http://schemas.microsoft.com/office/powerpoint/2010/main" val="4243593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a:t>
            </a:fld>
            <a:endParaRPr lang="en-US"/>
          </a:p>
        </p:txBody>
      </p:sp>
    </p:spTree>
    <p:extLst>
      <p:ext uri="{BB962C8B-B14F-4D97-AF65-F5344CB8AC3E}">
        <p14:creationId xmlns:p14="http://schemas.microsoft.com/office/powerpoint/2010/main" val="26259635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24</a:t>
            </a:fld>
            <a:endParaRPr lang="en-US"/>
          </a:p>
        </p:txBody>
      </p:sp>
    </p:spTree>
    <p:extLst>
      <p:ext uri="{BB962C8B-B14F-4D97-AF65-F5344CB8AC3E}">
        <p14:creationId xmlns:p14="http://schemas.microsoft.com/office/powerpoint/2010/main" val="3952872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25</a:t>
            </a:fld>
            <a:endParaRPr lang="en-US"/>
          </a:p>
        </p:txBody>
      </p:sp>
    </p:spTree>
    <p:extLst>
      <p:ext uri="{BB962C8B-B14F-4D97-AF65-F5344CB8AC3E}">
        <p14:creationId xmlns:p14="http://schemas.microsoft.com/office/powerpoint/2010/main" val="12166616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37181502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3464544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2378321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29</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30</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31</a:t>
            </a:fld>
            <a:endParaRPr lang="en-US" altLang="en-US"/>
          </a:p>
        </p:txBody>
      </p:sp>
    </p:spTree>
    <p:extLst>
      <p:ext uri="{BB962C8B-B14F-4D97-AF65-F5344CB8AC3E}">
        <p14:creationId xmlns:p14="http://schemas.microsoft.com/office/powerpoint/2010/main" val="39931506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4038" y="1665385"/>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4038" y="1665385"/>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32</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8" y="1848939"/>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8" y="1848939"/>
                <a:ext cx="10913672" cy="3732064"/>
              </a:xfrm>
              <a:blipFill>
                <a:blip r:embed="rId2"/>
                <a:stretch>
                  <a:fillRect l="-34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1243" y="1308781"/>
                <a:ext cx="7580255" cy="5230131"/>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1243" y="1308781"/>
                <a:ext cx="7580255" cy="5230131"/>
              </a:xfrm>
              <a:blipFill>
                <a:blip r:embed="rId2"/>
                <a:stretch>
                  <a:fillRect l="-502" t="-7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707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7071" y="1185829"/>
                <a:ext cx="5872716" cy="5306331"/>
              </a:xfrm>
              <a:blipFill>
                <a:blip r:embed="rId2"/>
                <a:stretch>
                  <a:fillRect l="-6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890437" y="1297923"/>
                <a:ext cx="6152720"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is</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cs typeface="Calibri" panose="020F0502020204030204" pitchFamily="34" charset="0"/>
                      </a:rPr>
                      <m:t>= </m:t>
                    </m:r>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cs typeface="Calibri" panose="020F0502020204030204" pitchFamily="34" charset="0"/>
                          </a:rPr>
                          <m:t>′</m:t>
                        </m:r>
                      </m:sup>
                    </m:sSup>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sSup>
                      <m:sSupPr>
                        <m:ctrlPr>
                          <a:rPr lang="en-US" sz="180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cs typeface="Calibri" panose="020F0502020204030204" pitchFamily="34" charset="0"/>
                          </a:rPr>
                          <m:t>𝑟</m:t>
                        </m:r>
                      </m:den>
                    </m:f>
                    <m:r>
                      <a:rPr lang="en-US" sz="1800" b="0" i="1" smtClean="0">
                        <a:latin typeface="Cambria Math" panose="02040503050406030204" pitchFamily="18" charset="0"/>
                        <a:cs typeface="Calibri" panose="020F0502020204030204" pitchFamily="34" charset="0"/>
                      </a:rPr>
                      <m:t>(1−</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2</m:t>
                        </m:r>
                      </m:num>
                      <m:den>
                        <m:r>
                          <a:rPr lang="en-US" sz="1800" b="0" i="1" smtClean="0">
                            <a:latin typeface="Cambria Math" panose="02040503050406030204" pitchFamily="18" charset="0"/>
                            <a:cs typeface="Calibri" panose="020F0502020204030204" pitchFamily="34" charset="0"/>
                          </a:rPr>
                          <m:t>𝑟</m:t>
                        </m:r>
                      </m:den>
                    </m:f>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cs typeface="Calibri" panose="020F0502020204030204" pitchFamily="34" charset="0"/>
                          </a:rPr>
                          <m:t>′</m:t>
                        </m:r>
                      </m:sup>
                    </m:sSup>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890437" y="1297923"/>
                <a:ext cx="6152720" cy="5306331"/>
              </a:xfrm>
              <a:prstGeom prst="rect">
                <a:avLst/>
              </a:prstGeom>
              <a:blipFill>
                <a:blip r:embed="rId3"/>
                <a:stretch>
                  <a:fillRect l="-617"/>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85829"/>
                <a:ext cx="10515599"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𝑞</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r>
                          <a:rPr lang="en-US" sz="1800" i="1">
                            <a:latin typeface="Cambria Math" panose="02040503050406030204" pitchFamily="18" charset="0"/>
                            <a:ea typeface="Cambria Math" panose="02040503050406030204" pitchFamily="18" charset="0"/>
                            <a:cs typeface="Calibri" panose="020F0502020204030204" pitchFamily="34" charset="0"/>
                          </a:rPr>
                          <m:t>𝑟</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By analogy:</a:t>
                </a: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𝑓</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 </m:t>
                    </m:r>
                    <m:nary>
                      <m:naryPr>
                        <m:limLoc m:val="undOvr"/>
                        <m:subHide m:val="on"/>
                        <m:supHide m:val="on"/>
                        <m:ctrlPr>
                          <a:rPr lang="en-US" sz="1800" i="1">
                            <a:latin typeface="Cambria Math" panose="02040503050406030204" pitchFamily="18" charset="0"/>
                            <a:cs typeface="Calibri" panose="020F0502020204030204" pitchFamily="34" charset="0"/>
                          </a:rPr>
                        </m:ctrlPr>
                      </m:naryPr>
                      <m:sub/>
                      <m:sup/>
                      <m:e>
                        <m:r>
                          <a:rPr lang="en-US" sz="1800" i="1">
                            <a:latin typeface="Cambria Math" panose="02040503050406030204" pitchFamily="18" charset="0"/>
                            <a:cs typeface="Calibri" panose="020F0502020204030204" pitchFamily="34" charset="0"/>
                          </a:rPr>
                          <m:t>𝑠</m:t>
                        </m:r>
                        <m:r>
                          <a:rPr lang="en-US" sz="1800" i="1">
                            <a:latin typeface="Cambria Math" panose="02040503050406030204" pitchFamily="18" charset="0"/>
                            <a:cs typeface="Calibri" panose="020F0502020204030204" pitchFamily="34" charset="0"/>
                          </a:rPr>
                          <m:t> </m:t>
                        </m:r>
                        <m:r>
                          <a:rPr lang="en-US" sz="1800" i="1">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85829"/>
                <a:ext cx="10515599" cy="5306331"/>
              </a:xfrm>
              <a:blipFill>
                <a:blip r:embed="rId2"/>
                <a:stretch>
                  <a:fillRect l="-4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15144"/>
                <a:ext cx="10727635" cy="5306331"/>
              </a:xfrm>
            </p:spPr>
            <p:txBody>
              <a:bodyPr>
                <a:normAutofit/>
              </a:body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18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15144"/>
                <a:ext cx="10727635" cy="5306331"/>
              </a:xfrm>
              <a:blipFill>
                <a:blip r:embed="rId2"/>
                <a:stretch>
                  <a:fillRect l="-47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96347" y="1415144"/>
                <a:ext cx="11283438"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a:t>
                </a:r>
                <a:r>
                  <a:rPr lang="en-US" sz="1800">
                    <a:latin typeface="Calibri" panose="020F0502020204030204" pitchFamily="34" charset="0"/>
                    <a:cs typeface="Calibri" panose="020F0502020204030204" pitchFamily="34" charset="0"/>
                  </a:rPr>
                  <a:t>previous equation </a:t>
                </a:r>
                <a:r>
                  <a:rPr lang="en-US" sz="1800" dirty="0">
                    <a:latin typeface="Calibri" panose="020F0502020204030204" pitchFamily="34" charset="0"/>
                    <a:cs typeface="Calibri" panose="020F0502020204030204" pitchFamily="34" charset="0"/>
                  </a:rPr>
                  <a:t>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96347" y="1415144"/>
                <a:ext cx="11283438" cy="5306331"/>
              </a:xfrm>
              <a:prstGeom prst="rect">
                <a:avLst/>
              </a:prstGeom>
              <a:blipFill>
                <a:blip r:embed="rId2"/>
                <a:stretch>
                  <a:fillRect l="-450"/>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2" y="1324660"/>
                <a:ext cx="8021320"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2" y="1324660"/>
                <a:ext cx="8021320" cy="4409475"/>
              </a:xfrm>
              <a:prstGeom prst="rect">
                <a:avLst/>
              </a:prstGeom>
              <a:blipFill>
                <a:blip r:embed="rId3"/>
                <a:stretch>
                  <a:fillRect l="-2844"/>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563" y="1721022"/>
                <a:ext cx="7428963" cy="4361726"/>
              </a:xfrm>
            </p:spPr>
            <p:txBody>
              <a:bodyPr>
                <a:normAutofit/>
              </a:bodyPr>
              <a:lstStyle/>
              <a:p>
                <a:pPr marL="342900" indent="-342900">
                  <a:lnSpc>
                    <a:spcPct val="12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563" y="1721022"/>
                <a:ext cx="7428963" cy="4361726"/>
              </a:xfrm>
              <a:blipFill>
                <a:blip r:embed="rId2"/>
                <a:stretch>
                  <a:fillRect l="-684" t="-6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23763731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43</a:t>
            </a:fld>
            <a:endParaRPr lang="en-US"/>
          </a:p>
        </p:txBody>
      </p:sp>
    </p:spTree>
    <p:extLst>
      <p:ext uri="{BB962C8B-B14F-4D97-AF65-F5344CB8AC3E}">
        <p14:creationId xmlns:p14="http://schemas.microsoft.com/office/powerpoint/2010/main" val="4448890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848138" y="1339967"/>
                <a:ext cx="10866783"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848138" y="1339967"/>
                <a:ext cx="10866783" cy="5198945"/>
              </a:xfrm>
              <a:prstGeom prst="rect">
                <a:avLst/>
              </a:prstGeom>
              <a:blipFill>
                <a:blip r:embed="rId3"/>
                <a:stretch>
                  <a:fillRect l="-817" t="-730" r="-1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spTree>
    <p:extLst>
      <p:ext uri="{BB962C8B-B14F-4D97-AF65-F5344CB8AC3E}">
        <p14:creationId xmlns:p14="http://schemas.microsoft.com/office/powerpoint/2010/main" val="41742066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spTree>
    <p:extLst>
      <p:ext uri="{BB962C8B-B14F-4D97-AF65-F5344CB8AC3E}">
        <p14:creationId xmlns:p14="http://schemas.microsoft.com/office/powerpoint/2010/main" val="595665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8090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3064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48</a:t>
            </a:fld>
            <a:endParaRPr lang="en-US"/>
          </a:p>
        </p:txBody>
      </p:sp>
    </p:spTree>
    <p:extLst>
      <p:ext uri="{BB962C8B-B14F-4D97-AF65-F5344CB8AC3E}">
        <p14:creationId xmlns:p14="http://schemas.microsoft.com/office/powerpoint/2010/main" val="27549068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p:spTree>
    <p:extLst>
      <p:ext uri="{BB962C8B-B14F-4D97-AF65-F5344CB8AC3E}">
        <p14:creationId xmlns:p14="http://schemas.microsoft.com/office/powerpoint/2010/main" val="2058315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1214693"/>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32821216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p:spTree>
    <p:extLst>
      <p:ext uri="{BB962C8B-B14F-4D97-AF65-F5344CB8AC3E}">
        <p14:creationId xmlns:p14="http://schemas.microsoft.com/office/powerpoint/2010/main" val="37065554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22514" y="1912071"/>
                <a:ext cx="11246873" cy="39453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b is receivers clock bias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Four satellites required.  More satellites increase precision with least squares.</a:t>
                </a: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 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a:t>
                </a:r>
                <a:r>
                  <a:rPr lang="en-US" sz="2000" i="1" dirty="0"/>
                  <a:t>Carrier-Phase Enhancement</a:t>
                </a:r>
                <a:r>
                  <a:rPr lang="en-US" sz="2000" dirty="0"/>
                  <a: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22514" y="1912071"/>
                <a:ext cx="11246873" cy="3945386"/>
              </a:xfrm>
              <a:prstGeom prst="rect">
                <a:avLst/>
              </a:prstGeom>
              <a:blipFill>
                <a:blip r:embed="rId3"/>
                <a:stretch>
                  <a:fillRect l="-78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p:spTree>
    <p:extLst>
      <p:ext uri="{BB962C8B-B14F-4D97-AF65-F5344CB8AC3E}">
        <p14:creationId xmlns:p14="http://schemas.microsoft.com/office/powerpoint/2010/main" val="28099722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6924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6271514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6220032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3338" y="1367983"/>
          <a:ext cx="6014104" cy="1483360"/>
        </p:xfrm>
        <a:graphic>
          <a:graphicData uri="http://schemas.openxmlformats.org/drawingml/2006/table">
            <a:tbl>
              <a:tblPr firstRow="1" bandRow="1">
                <a:tableStyleId>{5C22544A-7EE6-4342-B048-85BDC9FD1C3A}</a:tableStyleId>
              </a:tblPr>
              <a:tblGrid>
                <a:gridCol w="1503526">
                  <a:extLst>
                    <a:ext uri="{9D8B030D-6E8A-4147-A177-3AD203B41FA5}">
                      <a16:colId xmlns:a16="http://schemas.microsoft.com/office/drawing/2014/main" val="2662848483"/>
                    </a:ext>
                  </a:extLst>
                </a:gridCol>
                <a:gridCol w="1503526">
                  <a:extLst>
                    <a:ext uri="{9D8B030D-6E8A-4147-A177-3AD203B41FA5}">
                      <a16:colId xmlns:a16="http://schemas.microsoft.com/office/drawing/2014/main" val="282670941"/>
                    </a:ext>
                  </a:extLst>
                </a:gridCol>
                <a:gridCol w="1503526">
                  <a:extLst>
                    <a:ext uri="{9D8B030D-6E8A-4147-A177-3AD203B41FA5}">
                      <a16:colId xmlns:a16="http://schemas.microsoft.com/office/drawing/2014/main" val="2577105980"/>
                    </a:ext>
                  </a:extLst>
                </a:gridCol>
                <a:gridCol w="1503526">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185530" y="1016731"/>
            <a:ext cx="4368800"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nvGraphicFramePr>
        <p:xfrm>
          <a:off x="6466114" y="3071937"/>
          <a:ext cx="5612061" cy="3332355"/>
        </p:xfrm>
        <a:graphic>
          <a:graphicData uri="http://schemas.openxmlformats.org/drawingml/2006/table">
            <a:tbl>
              <a:tblPr firstRow="1" bandRow="1">
                <a:tableStyleId>{5C22544A-7EE6-4342-B048-85BDC9FD1C3A}</a:tableStyleId>
              </a:tblPr>
              <a:tblGrid>
                <a:gridCol w="1870687">
                  <a:extLst>
                    <a:ext uri="{9D8B030D-6E8A-4147-A177-3AD203B41FA5}">
                      <a16:colId xmlns:a16="http://schemas.microsoft.com/office/drawing/2014/main" val="2662848483"/>
                    </a:ext>
                  </a:extLst>
                </a:gridCol>
                <a:gridCol w="1870687">
                  <a:extLst>
                    <a:ext uri="{9D8B030D-6E8A-4147-A177-3AD203B41FA5}">
                      <a16:colId xmlns:a16="http://schemas.microsoft.com/office/drawing/2014/main" val="282670941"/>
                    </a:ext>
                  </a:extLst>
                </a:gridCol>
                <a:gridCol w="1870687">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8476872" y="2571988"/>
            <a:ext cx="2259400" cy="369332"/>
          </a:xfrm>
          <a:prstGeom prst="rect">
            <a:avLst/>
          </a:prstGeom>
          <a:noFill/>
        </p:spPr>
        <p:txBody>
          <a:bodyPr wrap="square" rtlCol="0">
            <a:spAutoFit/>
          </a:bodyPr>
          <a:lstStyle/>
          <a:p>
            <a:r>
              <a:rPr lang="en-US" dirty="0"/>
              <a:t>SNR</a:t>
            </a:r>
          </a:p>
        </p:txBody>
      </p:sp>
    </p:spTree>
    <p:extLst>
      <p:ext uri="{BB962C8B-B14F-4D97-AF65-F5344CB8AC3E}">
        <p14:creationId xmlns:p14="http://schemas.microsoft.com/office/powerpoint/2010/main" val="27534669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199" y="3063319"/>
            <a:ext cx="10515600" cy="869909"/>
          </a:xfrm>
        </p:spPr>
        <p:txBody>
          <a:bodyPr/>
          <a:lstStyle/>
          <a:p>
            <a:pPr algn="ctr"/>
            <a:r>
              <a:rPr lang="en-US" dirty="0"/>
              <a:t>Supplement</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56</a:t>
            </a:fld>
            <a:endParaRPr lang="en-US"/>
          </a:p>
        </p:txBody>
      </p:sp>
    </p:spTree>
    <p:extLst>
      <p:ext uri="{BB962C8B-B14F-4D97-AF65-F5344CB8AC3E}">
        <p14:creationId xmlns:p14="http://schemas.microsoft.com/office/powerpoint/2010/main" val="21166657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r>
                  <a:rPr lang="en-US" sz="2000"/>
                  <a:t>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endParaRPr lang="en-US" sz="2000"/>
              </a:p>
              <a:p>
                <a:r>
                  <a:rPr lang="en-US" sz="2000"/>
                  <a:t>FM: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b="0" i="1" smtClean="0">
                        <a:latin typeface="Cambria Math" panose="02040503050406030204" pitchFamily="18" charset="0"/>
                      </a:rPr>
                      <m:t>+</m:t>
                    </m:r>
                    <m:r>
                      <a:rPr lang="en-US" sz="2000" b="0" i="1" smtClean="0">
                        <a:latin typeface="Cambria Math" panose="02040503050406030204" pitchFamily="18" charset="0"/>
                      </a:rPr>
                      <m:t>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m:t>
                    </m:r>
                  </m:oMath>
                </a14:m>
                <a:endParaRPr lang="en-US" sz="2000"/>
              </a:p>
              <a:p>
                <a:r>
                  <a:rPr lang="en-US" sz="2000"/>
                  <a:t>FSK: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a:t>, if 1 [mark];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0 [space]</a:t>
                </a:r>
              </a:p>
              <a:p>
                <a:r>
                  <a:rPr lang="en-US" sz="2000"/>
                  <a:t>PSK: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1;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0 [space]</a:t>
                </a:r>
              </a:p>
              <a:p>
                <a:r>
                  <a:rPr lang="en-US" sz="2000"/>
                  <a:t>Gain: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m:t>
                            </m:r>
                          </m:sub>
                        </m:sSub>
                      </m:den>
                    </m:f>
                  </m:oMath>
                </a14:m>
                <a:r>
                  <a:rPr lang="en-US" sz="2000"/>
                  <a:t>, Loss: </a:t>
                </a:r>
                <a14:m>
                  <m:oMath xmlns:m="http://schemas.openxmlformats.org/officeDocument/2006/math">
                    <m:r>
                      <a:rPr lang="en-US" sz="2000" b="0" i="1" smtClean="0">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den>
                    </m:f>
                  </m:oMath>
                </a14:m>
                <a:r>
                  <a:rPr lang="en-US" sz="2000"/>
                  <a:t>, Rejection: </a:t>
                </a:r>
                <a14:m>
                  <m:oMath xmlns:m="http://schemas.openxmlformats.org/officeDocument/2006/math">
                    <m:r>
                      <m:rPr>
                        <m:sty m:val="p"/>
                      </m:rPr>
                      <a:rPr lang="en-US" sz="2000" b="0" i="0" smtClean="0">
                        <a:latin typeface="Cambria Math" panose="02040503050406030204" pitchFamily="18" charset="0"/>
                      </a:rPr>
                      <m:t>R</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𝑝𝑏</m:t>
                            </m:r>
                          </m:sub>
                        </m:sSub>
                      </m:den>
                    </m:f>
                  </m:oMath>
                </a14:m>
                <a:r>
                  <a:rPr lang="en-US" sz="2000"/>
                  <a:t>,</a:t>
                </a:r>
              </a:p>
              <a:p>
                <a:endParaRPr lang="en-US" sz="2000"/>
              </a:p>
              <a:p>
                <a:endParaRPr lang="en-US" sz="200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53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57</a:t>
            </a:fld>
            <a:endParaRPr lang="en-US"/>
          </a:p>
        </p:txBody>
      </p:sp>
    </p:spTree>
    <p:extLst>
      <p:ext uri="{BB962C8B-B14F-4D97-AF65-F5344CB8AC3E}">
        <p14:creationId xmlns:p14="http://schemas.microsoft.com/office/powerpoint/2010/main" val="31275570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Direct conversion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62463" y="1235138"/>
                <a:ext cx="8564030" cy="5283225"/>
              </a:xfrm>
            </p:spPr>
            <p:txBody>
              <a:bodyPr>
                <a:noAutofit/>
              </a:bodyPr>
              <a:lstStyle/>
              <a:p>
                <a:r>
                  <a:rPr lang="en-US" sz="200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2</m:t>
                                    </m:r>
                                  </m:sub>
                                </m:sSub>
                              </m:e>
                            </m:d>
                            <m:r>
                              <a:rPr lang="en-US" sz="2000" i="1">
                                <a:latin typeface="Cambria Math" panose="02040503050406030204" pitchFamily="18" charset="0"/>
                              </a:rPr>
                              <m:t>𝑡</m:t>
                            </m:r>
                          </m:e>
                        </m:d>
                      </m:e>
                    </m:func>
                    <m:r>
                      <a:rPr lang="en-US" sz="2000" b="0" i="1" smtClean="0">
                        <a:latin typeface="Cambria Math" panose="02040503050406030204" pitchFamily="18" charset="0"/>
                      </a:rPr>
                      <m:t>]</m:t>
                    </m:r>
                  </m:oMath>
                </a14:m>
                <a:endParaRPr lang="en-US" sz="2000"/>
              </a:p>
              <a:p>
                <a:r>
                  <a:rPr lang="en-US" sz="2000"/>
                  <a:t>Image frequency</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r>
                  <a:rPr lang="en-US" sz="2000"/>
                  <a:t>RF filter removes image</a:t>
                </a:r>
              </a:p>
              <a:p>
                <a:r>
                  <a:rPr lang="en-US" sz="2000"/>
                  <a:t>Downside:</a:t>
                </a:r>
              </a:p>
              <a:p>
                <a:pPr lvl="1"/>
                <a:r>
                  <a:rPr lang="en-US" sz="2000"/>
                  <a:t>Not tunable</a:t>
                </a:r>
              </a:p>
              <a:p>
                <a:pPr marL="0" indent="0">
                  <a:buNone/>
                </a:pPr>
                <a:endParaRPr lang="en-US"/>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62463" y="1235138"/>
                <a:ext cx="8564030" cy="5283225"/>
              </a:xfrm>
              <a:blipFill>
                <a:blip r:embed="rId2"/>
                <a:stretch>
                  <a:fillRect l="-593" t="-143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068518" y="6382567"/>
            <a:ext cx="2743200" cy="365125"/>
          </a:xfrm>
        </p:spPr>
        <p:txBody>
          <a:bodyPr/>
          <a:lstStyle/>
          <a:p>
            <a:fld id="{6B76BA51-8322-1A4D-B259-B74706370693}" type="slidenum">
              <a:rPr lang="en-US" smtClean="0"/>
              <a:t>58</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84445" y="960686"/>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a:solidFill>
                    <a:srgbClr val="000000"/>
                  </a:solidFill>
                  <a:latin typeface="Calibri"/>
                  <a:ea typeface="Calibri"/>
                  <a:cs typeface="Calibri"/>
                  <a:sym typeface="Calibri"/>
                </a:rPr>
                <a:t>RF</a:t>
              </a:r>
            </a:p>
            <a:p>
              <a:pPr algn="ctr" defTabSz="457200" latinLnBrk="1" hangingPunct="0"/>
              <a:r>
                <a:rPr lang="en-US" sz="1600">
                  <a:solidFill>
                    <a:srgbClr val="000000"/>
                  </a:solidFill>
                </a:rPr>
                <a:t>Filter</a:t>
              </a:r>
              <a:endParaRPr lang="en-US" sz="160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LO</a:t>
              </a:r>
              <a:endParaRPr lang="en-US" sz="160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Direct conversion</a:t>
              </a:r>
            </a:p>
          </p:txBody>
        </p:sp>
      </p:grpSp>
      <p:grpSp>
        <p:nvGrpSpPr>
          <p:cNvPr id="19" name="Group 18">
            <a:extLst>
              <a:ext uri="{FF2B5EF4-FFF2-40B4-BE49-F238E27FC236}">
                <a16:creationId xmlns:a16="http://schemas.microsoft.com/office/drawing/2014/main" id="{D2CF517B-194A-C342-968C-6C567B1FEEF8}"/>
              </a:ext>
            </a:extLst>
          </p:cNvPr>
          <p:cNvGrpSpPr/>
          <p:nvPr/>
        </p:nvGrpSpPr>
        <p:grpSpPr>
          <a:xfrm>
            <a:off x="6535303" y="3918951"/>
            <a:ext cx="3312139" cy="2738024"/>
            <a:chOff x="5821678" y="3289075"/>
            <a:chExt cx="3312139" cy="2738024"/>
          </a:xfrm>
        </p:grpSpPr>
        <p:cxnSp>
          <p:nvCxnSpPr>
            <p:cNvPr id="9" name="Straight Connector 8">
              <a:extLst>
                <a:ext uri="{FF2B5EF4-FFF2-40B4-BE49-F238E27FC236}">
                  <a16:creationId xmlns:a16="http://schemas.microsoft.com/office/drawing/2014/main" id="{FD2BA3AA-93D7-2B48-A5F6-36822FD644F2}"/>
                </a:ext>
              </a:extLst>
            </p:cNvPr>
            <p:cNvCxnSpPr/>
            <p:nvPr/>
          </p:nvCxnSpPr>
          <p:spPr>
            <a:xfrm>
              <a:off x="5826034" y="3289075"/>
              <a:ext cx="0" cy="21505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643A65C-904F-1F43-92E8-507DDAF102FD}"/>
                </a:ext>
              </a:extLst>
            </p:cNvPr>
            <p:cNvCxnSpPr>
              <a:cxnSpLocks/>
            </p:cNvCxnSpPr>
            <p:nvPr/>
          </p:nvCxnSpPr>
          <p:spPr>
            <a:xfrm flipH="1">
              <a:off x="5821678" y="5448300"/>
              <a:ext cx="3200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D6DB340-7BAA-5A49-870B-831B034B6058}"/>
                </a:ext>
              </a:extLst>
            </p:cNvPr>
            <p:cNvSpPr txBox="1"/>
            <p:nvPr/>
          </p:nvSpPr>
          <p:spPr>
            <a:xfrm>
              <a:off x="5977247" y="5650287"/>
              <a:ext cx="697873" cy="338554"/>
            </a:xfrm>
            <a:prstGeom prst="rect">
              <a:avLst/>
            </a:prstGeom>
            <a:noFill/>
          </p:spPr>
          <p:txBody>
            <a:bodyPr wrap="square" rtlCol="0">
              <a:spAutoFit/>
            </a:bodyPr>
            <a:lstStyle/>
            <a:p>
              <a:r>
                <a:rPr lang="en-US" sz="1600"/>
                <a:t>audio</a:t>
              </a:r>
            </a:p>
          </p:txBody>
        </p:sp>
        <p:sp>
          <p:nvSpPr>
            <p:cNvPr id="46" name="TextBox 45">
              <a:extLst>
                <a:ext uri="{FF2B5EF4-FFF2-40B4-BE49-F238E27FC236}">
                  <a16:creationId xmlns:a16="http://schemas.microsoft.com/office/drawing/2014/main" id="{0057C905-100C-6D47-BCB1-5B681A49143C}"/>
                </a:ext>
              </a:extLst>
            </p:cNvPr>
            <p:cNvSpPr txBox="1"/>
            <p:nvPr/>
          </p:nvSpPr>
          <p:spPr>
            <a:xfrm>
              <a:off x="7164259" y="5652498"/>
              <a:ext cx="697873" cy="338554"/>
            </a:xfrm>
            <a:prstGeom prst="rect">
              <a:avLst/>
            </a:prstGeom>
            <a:noFill/>
          </p:spPr>
          <p:txBody>
            <a:bodyPr wrap="square" rtlCol="0">
              <a:spAutoFit/>
            </a:bodyPr>
            <a:lstStyle/>
            <a:p>
              <a:r>
                <a:rPr lang="en-US" sz="1600"/>
                <a:t>RF</a:t>
              </a:r>
            </a:p>
          </p:txBody>
        </p:sp>
        <p:sp>
          <p:nvSpPr>
            <p:cNvPr id="47" name="TextBox 46">
              <a:extLst>
                <a:ext uri="{FF2B5EF4-FFF2-40B4-BE49-F238E27FC236}">
                  <a16:creationId xmlns:a16="http://schemas.microsoft.com/office/drawing/2014/main" id="{C406D116-F46B-E642-80DF-794BE41C8EDE}"/>
                </a:ext>
              </a:extLst>
            </p:cNvPr>
            <p:cNvSpPr txBox="1"/>
            <p:nvPr/>
          </p:nvSpPr>
          <p:spPr>
            <a:xfrm>
              <a:off x="8435944" y="5688545"/>
              <a:ext cx="697873" cy="338554"/>
            </a:xfrm>
            <a:prstGeom prst="rect">
              <a:avLst/>
            </a:prstGeom>
            <a:noFill/>
          </p:spPr>
          <p:txBody>
            <a:bodyPr wrap="square" rtlCol="0">
              <a:spAutoFit/>
            </a:bodyPr>
            <a:lstStyle/>
            <a:p>
              <a:r>
                <a:rPr lang="en-US" sz="1600"/>
                <a:t>image</a:t>
              </a:r>
            </a:p>
          </p:txBody>
        </p:sp>
        <p:sp>
          <p:nvSpPr>
            <p:cNvPr id="48" name="TextBox 47">
              <a:extLst>
                <a:ext uri="{FF2B5EF4-FFF2-40B4-BE49-F238E27FC236}">
                  <a16:creationId xmlns:a16="http://schemas.microsoft.com/office/drawing/2014/main" id="{ACBDC620-FB58-EB46-BDEF-44D9C52AB1C0}"/>
                </a:ext>
              </a:extLst>
            </p:cNvPr>
            <p:cNvSpPr txBox="1"/>
            <p:nvPr/>
          </p:nvSpPr>
          <p:spPr>
            <a:xfrm>
              <a:off x="7640085" y="5657420"/>
              <a:ext cx="697873" cy="338554"/>
            </a:xfrm>
            <a:prstGeom prst="rect">
              <a:avLst/>
            </a:prstGeom>
            <a:noFill/>
          </p:spPr>
          <p:txBody>
            <a:bodyPr wrap="square" rtlCol="0">
              <a:spAutoFit/>
            </a:bodyPr>
            <a:lstStyle/>
            <a:p>
              <a:r>
                <a:rPr lang="en-US" sz="1600"/>
                <a:t>LO</a:t>
              </a:r>
            </a:p>
          </p:txBody>
        </p:sp>
        <p:cxnSp>
          <p:nvCxnSpPr>
            <p:cNvPr id="17" name="Straight Connector 16">
              <a:extLst>
                <a:ext uri="{FF2B5EF4-FFF2-40B4-BE49-F238E27FC236}">
                  <a16:creationId xmlns:a16="http://schemas.microsoft.com/office/drawing/2014/main" id="{8A7DACC0-BF89-954B-93B8-A8761B70F244}"/>
                </a:ext>
              </a:extLst>
            </p:cNvPr>
            <p:cNvCxnSpPr/>
            <p:nvPr/>
          </p:nvCxnSpPr>
          <p:spPr>
            <a:xfrm>
              <a:off x="7330315"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D01B89B-29C6-224B-AEA2-5E8AD6A807C5}"/>
                </a:ext>
              </a:extLst>
            </p:cNvPr>
            <p:cNvCxnSpPr/>
            <p:nvPr/>
          </p:nvCxnSpPr>
          <p:spPr>
            <a:xfrm>
              <a:off x="7809287" y="4032175"/>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6A4494D-26D5-2744-A21F-21BA5EDDE950}"/>
                </a:ext>
              </a:extLst>
            </p:cNvPr>
            <p:cNvCxnSpPr/>
            <p:nvPr/>
          </p:nvCxnSpPr>
          <p:spPr>
            <a:xfrm>
              <a:off x="8610600"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69796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7" y="38983"/>
            <a:ext cx="995010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Calibri Light" panose="020F0502020204030204" pitchFamily="34" charset="0"/>
              </a:rPr>
              <a:t>Norcal 40A</a:t>
            </a:r>
            <a:endParaRPr sz="4400">
              <a:latin typeface="Calibri Light" panose="020F0502020204030204" pitchFamily="34" charset="0"/>
            </a:endParaRPr>
          </a:p>
        </p:txBody>
      </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9571459" y="642625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59</a:t>
            </a:fld>
            <a:endParaRPr lang="en-US">
              <a:solidFill>
                <a:schemeClr val="tx1"/>
              </a:solidFill>
            </a:endParaRPr>
          </a:p>
        </p:txBody>
      </p:sp>
      <p:grpSp>
        <p:nvGrpSpPr>
          <p:cNvPr id="3" name="Group 2">
            <a:extLst>
              <a:ext uri="{FF2B5EF4-FFF2-40B4-BE49-F238E27FC236}">
                <a16:creationId xmlns:a16="http://schemas.microsoft.com/office/drawing/2014/main" id="{C80053C3-4974-A94B-BA72-F2AB531BFE88}"/>
              </a:ext>
            </a:extLst>
          </p:cNvPr>
          <p:cNvGrpSpPr/>
          <p:nvPr/>
        </p:nvGrpSpPr>
        <p:grpSpPr>
          <a:xfrm>
            <a:off x="1823915" y="897296"/>
            <a:ext cx="7243872" cy="5807921"/>
            <a:chOff x="4697742" y="525039"/>
            <a:chExt cx="724387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Harmonic</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VFO</a:t>
              </a:r>
            </a:p>
            <a:p>
              <a:pPr defTabSz="457200" latinLnBrk="1" hangingPunct="0"/>
              <a:r>
                <a:rPr lang="en-US" sz="1600">
                  <a:solidFill>
                    <a:srgbClr val="000000"/>
                  </a:solidFill>
                </a:rPr>
                <a:t>2.1 MHz</a:t>
              </a:r>
              <a:endParaRPr lang="en-US" sz="160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RF</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rPr>
                <a:t>I</a:t>
              </a:r>
              <a:r>
                <a:rPr lang="en-US" sz="1400">
                  <a:solidFill>
                    <a:srgbClr val="000000"/>
                  </a:solidFill>
                  <a:latin typeface="Calibri"/>
                  <a:ea typeface="Calibri"/>
                  <a:cs typeface="Calibri"/>
                  <a:sym typeface="Calibri"/>
                </a:rPr>
                <a:t>F </a:t>
              </a:r>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Transmit</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a:p>
              <a:pPr algn="ctr" defTabSz="457200" latinLnBrk="1" hangingPunct="0"/>
              <a:r>
                <a:rPr lang="en-US" sz="1400">
                  <a:solidFill>
                    <a:srgbClr val="000000"/>
                  </a:solidFill>
                </a:rPr>
                <a:t>Detector</a:t>
              </a:r>
              <a:endParaRPr lang="en-US" sz="140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5"/>
                  <a:stretch>
                    <a:fillRect b="-22581"/>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Power</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B</a:t>
              </a:r>
              <a:r>
                <a:rPr lang="en-US" sz="1600">
                  <a:solidFill>
                    <a:srgbClr val="000000"/>
                  </a:solidFill>
                  <a:latin typeface="Calibri"/>
                  <a:ea typeface="Calibri"/>
                  <a:cs typeface="Calibri"/>
                  <a:sym typeface="Calibri"/>
                </a:rPr>
                <a:t>FO</a:t>
              </a: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Transmit oscillator</a:t>
              </a:r>
              <a:endParaRPr lang="en-US" sz="1600">
                <a:solidFill>
                  <a:srgbClr val="000000"/>
                </a:solidFill>
                <a:latin typeface="Calibri"/>
                <a:ea typeface="Calibri"/>
                <a:cs typeface="Calibri"/>
                <a:sym typeface="Calibri"/>
              </a:endParaRP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Product</a:t>
              </a:r>
            </a:p>
            <a:p>
              <a:pPr defTabSz="457200" latinLnBrk="1" hangingPunct="0"/>
              <a:r>
                <a:rPr lang="en-US" sz="1600">
                  <a:solidFill>
                    <a:srgbClr val="000000"/>
                  </a:solidFill>
                </a:rPr>
                <a:t>Detector</a:t>
              </a:r>
              <a:endParaRPr lang="en-US" sz="160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Transmit</a:t>
              </a:r>
            </a:p>
            <a:p>
              <a:pPr defTabSz="457200" latinLnBrk="1" hangingPunct="0"/>
              <a:r>
                <a:rPr lang="en-US" sz="1600">
                  <a:solidFill>
                    <a:srgbClr val="000000"/>
                  </a:solidFill>
                </a:rPr>
                <a:t>Mixer</a:t>
              </a:r>
              <a:endParaRPr lang="en-US" sz="160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&lt;10</a:t>
              </a:r>
              <a:r>
                <a:rPr lang="en-US" sz="160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7 MHz</a:t>
              </a:r>
            </a:p>
            <a:p>
              <a:pPr defTabSz="457200" latinLnBrk="1" hangingPunct="0"/>
              <a:r>
                <a:rPr lang="en-US" sz="1600">
                  <a:solidFill>
                    <a:srgbClr val="000000"/>
                  </a:solidFill>
                </a:rPr>
                <a:t>2W</a:t>
              </a:r>
              <a:endParaRPr lang="en-US" sz="160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20 </a:t>
              </a:r>
              <a:r>
                <a:rPr lang="en-US" sz="1600" err="1">
                  <a:solidFill>
                    <a:srgbClr val="000000"/>
                  </a:solidFill>
                </a:rPr>
                <a:t>mW</a:t>
              </a:r>
              <a:endParaRPr lang="en-US" sz="160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300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10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7 MHz</a:t>
              </a:r>
            </a:p>
            <a:p>
              <a:pPr defTabSz="457200" latinLnBrk="1" hangingPunct="0"/>
              <a:r>
                <a:rPr lang="en-US" sz="1400">
                  <a:solidFill>
                    <a:srgbClr val="000000"/>
                  </a:solidFill>
                </a:rPr>
                <a:t>2.8 MHz</a:t>
              </a:r>
              <a:endParaRPr lang="en-US" sz="140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9675894" y="3050236"/>
              <a:ext cx="8071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a:t>
              </a:r>
            </a:p>
          </p:txBody>
        </p:sp>
        <p:sp>
          <p:nvSpPr>
            <p:cNvPr id="254" name="TextBox 253">
              <a:extLst>
                <a:ext uri="{FF2B5EF4-FFF2-40B4-BE49-F238E27FC236}">
                  <a16:creationId xmlns:a16="http://schemas.microsoft.com/office/drawing/2014/main" id="{C49C929D-06C2-A742-B985-0442D1E9CD7D}"/>
                </a:ext>
              </a:extLst>
            </p:cNvPr>
            <p:cNvSpPr txBox="1"/>
            <p:nvPr/>
          </p:nvSpPr>
          <p:spPr>
            <a:xfrm>
              <a:off x="8324207" y="3929124"/>
              <a:ext cx="138549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9.8 MHz, </a:t>
              </a:r>
              <a:r>
                <a:rPr lang="en-US" sz="1400">
                  <a:solidFill>
                    <a:srgbClr val="000000"/>
                  </a:solidFill>
                </a:rPr>
                <a:t>Audio</a:t>
              </a:r>
              <a:endParaRPr lang="en-US" sz="1400">
                <a:solidFill>
                  <a:srgbClr val="000000"/>
                </a:solidFill>
                <a:latin typeface="Calibri"/>
                <a:ea typeface="Calibri"/>
                <a:cs typeface="Calibri"/>
                <a:sym typeface="Calibri"/>
              </a:endParaRPr>
            </a:p>
          </p:txBody>
        </p:sp>
        <p:sp>
          <p:nvSpPr>
            <p:cNvPr id="109" name="TextBox 108">
              <a:extLst>
                <a:ext uri="{FF2B5EF4-FFF2-40B4-BE49-F238E27FC236}">
                  <a16:creationId xmlns:a16="http://schemas.microsoft.com/office/drawing/2014/main" id="{3FFF0F4B-4038-E248-A8F7-D4D9D3FC9547}"/>
                </a:ext>
              </a:extLst>
            </p:cNvPr>
            <p:cNvSpPr txBox="1"/>
            <p:nvPr/>
          </p:nvSpPr>
          <p:spPr>
            <a:xfrm>
              <a:off x="9781761" y="2311524"/>
              <a:ext cx="21598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 </a:t>
              </a:r>
              <a:r>
                <a:rPr lang="en-US" sz="1400">
                  <a:solidFill>
                    <a:srgbClr val="000000"/>
                  </a:solidFill>
                </a:rPr>
                <a:t>9.1 MHz</a:t>
              </a:r>
              <a:endParaRPr lang="en-US" sz="1400">
                <a:solidFill>
                  <a:srgbClr val="000000"/>
                </a:solidFill>
                <a:latin typeface="Calibri"/>
                <a:ea typeface="Calibri"/>
                <a:cs typeface="Calibri"/>
                <a:sym typeface="Calibri"/>
              </a:endParaRPr>
            </a:p>
          </p:txBody>
        </p:sp>
        <p:sp>
          <p:nvSpPr>
            <p:cNvPr id="110" name="TextBox 109">
              <a:extLst>
                <a:ext uri="{FF2B5EF4-FFF2-40B4-BE49-F238E27FC236}">
                  <a16:creationId xmlns:a16="http://schemas.microsoft.com/office/drawing/2014/main" id="{ED69021C-AF64-7740-B607-B5D8B4D57DDB}"/>
                </a:ext>
              </a:extLst>
            </p:cNvPr>
            <p:cNvSpPr txBox="1"/>
            <p:nvPr/>
          </p:nvSpPr>
          <p:spPr>
            <a:xfrm>
              <a:off x="9675895" y="1559311"/>
              <a:ext cx="89117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7 </a:t>
              </a:r>
              <a:r>
                <a:rPr lang="en-US" sz="1400">
                  <a:solidFill>
                    <a:srgbClr val="000000"/>
                  </a:solidFill>
                  <a:latin typeface="Calibri"/>
                  <a:ea typeface="Calibri"/>
                  <a:cs typeface="Calibri"/>
                  <a:sym typeface="Calibri"/>
                </a:rPr>
                <a:t>MHz</a:t>
              </a:r>
            </a:p>
          </p:txBody>
        </p:sp>
      </p:grpSp>
    </p:spTree>
    <p:extLst>
      <p:ext uri="{BB962C8B-B14F-4D97-AF65-F5344CB8AC3E}">
        <p14:creationId xmlns:p14="http://schemas.microsoft.com/office/powerpoint/2010/main" val="281677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1248785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mj-lt"/>
              </a:rPr>
              <a:t>Mixers</a:t>
            </a:r>
            <a:endParaRPr sz="200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p>
              <a:p>
                <a:pPr marL="285750" indent="-285750" hangingPunct="0">
                  <a:buFont typeface="Arial" panose="020B0604020202020204" pitchFamily="34" charset="0"/>
                  <a:buChar char="•"/>
                </a:pPr>
                <a:r>
                  <a:rPr lang="en-US" sz="200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err="1">
                    <a:solidFill>
                      <a:srgbClr val="000000"/>
                    </a:solidFill>
                    <a:sym typeface="Calibri"/>
                  </a:rPr>
                  <a:t>th</a:t>
                </a:r>
                <a:r>
                  <a:rPr lang="en-US" sz="200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60</a:t>
            </a:fld>
            <a:endParaRPr lang="en-US">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r>
                  <a:rPr lang="en-US" sz="200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a:p>
              <a:p>
                <a:pPr>
                  <a:spcBef>
                    <a:spcPts val="400"/>
                  </a:spcBef>
                </a:pPr>
                <a:r>
                  <a:rPr lang="en-US" sz="200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a:t>. </a:t>
                </a:r>
                <a14:m>
                  <m:oMath xmlns:m="http://schemas.openxmlformats.org/officeDocument/2006/math">
                    <m:r>
                      <a:rPr lang="en-US" sz="2000" i="1">
                        <a:latin typeface="Cambria Math" panose="02040503050406030204" pitchFamily="18" charset="0"/>
                      </a:rPr>
                      <m:t>𝑉</m:t>
                    </m:r>
                  </m:oMath>
                </a14:m>
                <a:r>
                  <a:rPr lang="en-US" sz="2000"/>
                  <a:t> and </a:t>
                </a:r>
                <a14:m>
                  <m:oMath xmlns:m="http://schemas.openxmlformats.org/officeDocument/2006/math">
                    <m:r>
                      <a:rPr lang="en-US" sz="2000" i="1">
                        <a:latin typeface="Cambria Math" panose="02040503050406030204" pitchFamily="18" charset="0"/>
                      </a:rPr>
                      <m:t>𝐼</m:t>
                    </m:r>
                  </m:oMath>
                </a14:m>
                <a:r>
                  <a:rPr lang="en-US" sz="200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a:t>.</a:t>
                </a:r>
              </a:p>
              <a:p>
                <a:pPr>
                  <a:spcBef>
                    <a:spcPts val="400"/>
                  </a:spcBef>
                </a:pPr>
                <a:r>
                  <a:rPr lang="en-US" sz="200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a:t>, for an inductor</a:t>
                </a:r>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r>
                      <a:rPr lang="en-US" sz="2000" b="0" i="1" smtClean="0">
                        <a:latin typeface="Cambria Math" panose="02040503050406030204" pitchFamily="18" charset="0"/>
                      </a:rPr>
                      <m:t>=</m:t>
                    </m:r>
                    <m:r>
                      <a:rPr lang="en-US" sz="2000" b="0" i="1" smtClean="0">
                        <a:latin typeface="Cambria Math" panose="02040503050406030204" pitchFamily="18" charset="0"/>
                      </a:rPr>
                      <m:t>𝑍</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oMath>
                </a14:m>
                <a:r>
                  <a:rPr lang="en-US" sz="2000"/>
                  <a:t>,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endParaRPr lang="en-US" sz="2000"/>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r>
                      <a:rPr lang="en-US" sz="2000" b="0" i="1" smtClean="0">
                        <a:latin typeface="Cambria Math" panose="02040503050406030204" pitchFamily="18" charset="0"/>
                      </a:rPr>
                      <m:t>=</m:t>
                    </m:r>
                    <m:r>
                      <a:rPr lang="en-US" sz="2000" b="0" i="1" smtClean="0">
                        <a:latin typeface="Cambria Math" panose="02040503050406030204" pitchFamily="18" charset="0"/>
                      </a:rPr>
                      <m:t>𝑌</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oMath>
                </a14:m>
                <a:r>
                  <a:rPr lang="en-US" sz="2000"/>
                  <a:t>, </a:t>
                </a:r>
                <a14:m>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𝑗𝐵</m:t>
                    </m:r>
                  </m:oMath>
                </a14:m>
                <a:endParaRPr lang="en-US" sz="200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61</a:t>
            </a:fld>
            <a:endParaRPr lang="en-US"/>
          </a:p>
        </p:txBody>
      </p:sp>
    </p:spTree>
    <p:extLst>
      <p:ext uri="{BB962C8B-B14F-4D97-AF65-F5344CB8AC3E}">
        <p14:creationId xmlns:p14="http://schemas.microsoft.com/office/powerpoint/2010/main" val="2151871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Resonance and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63826" y="1245704"/>
                <a:ext cx="11304103" cy="5215467"/>
              </a:xfrm>
            </p:spPr>
            <p:txBody>
              <a:bodyPr>
                <a:normAutofit/>
              </a:bodyPr>
              <a:lstStyle/>
              <a:p>
                <a:r>
                  <a:rPr lang="en-US" sz="2000" dirty="0"/>
                  <a:t>Series Resonance</a:t>
                </a:r>
              </a:p>
              <a:p>
                <a:pPr lvl="1"/>
                <a:r>
                  <a:rPr lang="en-US" sz="2000" dirty="0"/>
                  <a:t>At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oMath>
                </a14:m>
                <a:r>
                  <a:rPr lang="en-US" sz="2000" dirty="0"/>
                  <a:t>, </a:t>
                </a:r>
                <a14:m>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m:t>
                    </m:r>
                  </m:oMath>
                </a14:m>
                <a:r>
                  <a:rPr lang="en-US" sz="2000" b="0" dirty="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oMath>
                </a14:m>
                <a:r>
                  <a:rPr lang="en-US" sz="2000" b="0" dirty="0">
                    <a:ea typeface="Cambria Math" panose="02040503050406030204" pitchFamily="18" charset="0"/>
                  </a:rPr>
                  <a:t> is upper 3dB cutoff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oMath>
                </a14:m>
                <a:r>
                  <a:rPr lang="en-US" sz="2000" b="0" dirty="0">
                    <a:ea typeface="Cambria Math" panose="02040503050406030204" pitchFamily="18" charset="0"/>
                  </a:rPr>
                  <a:t> is lower 3dB cutoff]</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𝐿</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𝐶</m:t>
                        </m:r>
                      </m:den>
                    </m:f>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𝐶</m:t>
                        </m:r>
                      </m:den>
                    </m:f>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𝑅</m:t>
                    </m:r>
                  </m:oMath>
                </a14:m>
                <a:endParaRPr lang="en-US" sz="2000" dirty="0"/>
              </a:p>
              <a:p>
                <a:pPr lvl="1"/>
                <a:r>
                  <a:rPr lang="en-US" sz="2000" dirty="0"/>
                  <a:t>Define </a:t>
                </a: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𝑋</m:t>
                        </m:r>
                      </m:num>
                      <m:den>
                        <m:r>
                          <a:rPr lang="en-US" sz="2000" b="0" i="1" smtClean="0">
                            <a:latin typeface="Cambria Math" panose="02040503050406030204" pitchFamily="18" charset="0"/>
                          </a:rPr>
                          <m:t>𝑅</m:t>
                        </m:r>
                      </m:den>
                    </m:f>
                  </m:oMath>
                </a14:m>
                <a:endParaRPr lang="en-US" sz="2000" dirty="0"/>
              </a:p>
              <a:p>
                <a:pPr lvl="1"/>
                <a14:m>
                  <m:oMath xmlns:m="http://schemas.openxmlformats.org/officeDocument/2006/math">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𝑄</m:t>
                        </m:r>
                      </m:den>
                    </m:f>
                  </m:oMath>
                </a14:m>
                <a:r>
                  <a:rPr lang="en-US" sz="2000" dirty="0"/>
                  <a:t> and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den>
                    </m:f>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𝑅</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r>
                  <a:rPr lang="en-US" sz="2000" dirty="0"/>
                  <a:t> </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𝑄</m:t>
                        </m:r>
                      </m:den>
                    </m:f>
                  </m:oMath>
                </a14:m>
                <a:r>
                  <a:rPr lang="en-US" sz="2000" dirty="0"/>
                  <a:t> </a:t>
                </a:r>
              </a:p>
              <a:p>
                <a:pPr lvl="1"/>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0"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ea typeface="Cambria Math" panose="02040503050406030204" pitchFamily="18" charset="0"/>
                      </a:rPr>
                      <m:t> </m:t>
                    </m:r>
                  </m:oMath>
                </a14:m>
                <a:r>
                  <a:rPr lang="en-US" sz="2000" dirty="0"/>
                  <a:t>, so </a:t>
                </a: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𝑙</m:t>
                        </m:r>
                      </m:sub>
                    </m:sSub>
                  </m:oMath>
                </a14:m>
                <a:r>
                  <a:rPr lang="en-US" sz="2000" dirty="0"/>
                  <a:t> and </a:t>
                </a:r>
                <a14:m>
                  <m:oMath xmlns:m="http://schemas.openxmlformats.org/officeDocument/2006/math">
                    <m:f>
                      <m:fPr>
                        <m:ctrlPr>
                          <a:rPr lang="en-US" sz="2000" i="1" dirty="0" smtClean="0">
                            <a:latin typeface="Cambria Math" panose="02040503050406030204" pitchFamily="18" charset="0"/>
                          </a:rPr>
                        </m:ctrlPr>
                      </m:fPr>
                      <m:num>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𝑢</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𝑙</m:t>
                            </m:r>
                          </m:sub>
                        </m:sSub>
                      </m:num>
                      <m:den>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0</m:t>
                            </m:r>
                          </m:sub>
                        </m:sSub>
                      </m:den>
                    </m:f>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𝑄</m:t>
                        </m:r>
                      </m:den>
                    </m:f>
                  </m:oMath>
                </a14:m>
                <a:endParaRPr lang="en-US" sz="2000" dirty="0"/>
              </a:p>
              <a:p>
                <a:r>
                  <a:rPr lang="en-US" sz="2000" dirty="0"/>
                  <a:t>Parallel Resonance</a:t>
                </a:r>
              </a:p>
              <a:p>
                <a:pPr lvl="1"/>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r>
                      <m:rPr>
                        <m:nor/>
                      </m:rPr>
                      <a:rPr lang="en-US" sz="1800" dirty="0"/>
                      <m:t>and</m:t>
                    </m:r>
                    <m:r>
                      <m:rPr>
                        <m:nor/>
                      </m:rPr>
                      <a:rPr lang="en-US" sz="1800" dirty="0"/>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m:rPr>
                        <m:nor/>
                      </m:rPr>
                      <a:rPr lang="en-US" sz="1800" dirty="0"/>
                      <m:t> </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oMath>
                </a14:m>
                <a:endParaRPr lang="en-US" sz="1800" dirty="0"/>
              </a:p>
              <a:p>
                <a:pPr lvl="1"/>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63826" y="1245704"/>
                <a:ext cx="11304103" cy="5215467"/>
              </a:xfrm>
              <a:blipFill>
                <a:blip r:embed="rId2"/>
                <a:stretch>
                  <a:fillRect l="-449" t="-121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62</a:t>
            </a:fld>
            <a:endParaRPr lang="en-US"/>
          </a:p>
        </p:txBody>
      </p:sp>
    </p:spTree>
    <p:extLst>
      <p:ext uri="{BB962C8B-B14F-4D97-AF65-F5344CB8AC3E}">
        <p14:creationId xmlns:p14="http://schemas.microsoft.com/office/powerpoint/2010/main" val="13093926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r>
                  <a:rPr lang="en-US" sz="2000" dirty="0"/>
                  <a:t>Complex power: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i="1">
                        <a:latin typeface="Cambria Math" panose="02040503050406030204" pitchFamily="18" charset="0"/>
                      </a:rPr>
                      <m:t>=</m:t>
                    </m:r>
                    <m:r>
                      <a:rPr lang="en-US" sz="2000" b="0" i="1" smtClean="0">
                        <a:latin typeface="Cambria Math" panose="02040503050406030204" pitchFamily="18" charset="0"/>
                      </a:rPr>
                      <m:t>𝑅</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j</m:t>
                    </m:r>
                    <m:r>
                      <a:rPr lang="en-US" sz="2000" b="0" i="1" smtClean="0">
                        <a:latin typeface="Cambria Math" panose="02040503050406030204" pitchFamily="18" charset="0"/>
                      </a:rPr>
                      <m:t>𝑋</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oMath>
                </a14:m>
                <a:r>
                  <a:rPr lang="en-US" sz="2000" dirty="0"/>
                  <a:t> is power delivered to resistor,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oMath>
                </a14:m>
                <a:r>
                  <a:rPr lang="en-US" sz="2000" dirty="0"/>
                  <a:t> is power stored in inductor and capacitor</a:t>
                </a:r>
              </a:p>
              <a:p>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𝑃</m:t>
                        </m:r>
                      </m:e>
                      <m:sub>
                        <m:r>
                          <a:rPr lang="en-US" sz="2200" b="0" i="1" smtClean="0">
                            <a:latin typeface="Cambria Math" panose="02040503050406030204" pitchFamily="18" charset="0"/>
                          </a:rPr>
                          <m:t>𝑟</m:t>
                        </m:r>
                      </m:sub>
                    </m:sSub>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𝐿</m:t>
                        </m:r>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𝐼</m:t>
                            </m:r>
                            <m:r>
                              <a:rPr lang="en-US" sz="2200" b="0" i="1" smtClean="0">
                                <a:latin typeface="Cambria Math" panose="02040503050406030204" pitchFamily="18" charset="0"/>
                                <a:ea typeface="Cambria Math" panose="02040503050406030204" pitchFamily="18" charset="0"/>
                              </a:rPr>
                              <m:t>|</m:t>
                            </m:r>
                          </m:e>
                          <m:sup>
                            <m:r>
                              <a:rPr lang="en-US" sz="2200" b="0" i="1" smtClean="0">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𝐶</m:t>
                        </m:r>
                        <m:sSup>
                          <m:sSupPr>
                            <m:ctrlPr>
                              <a:rPr lang="en-US" sz="2200" i="1">
                                <a:latin typeface="Cambria Math" panose="02040503050406030204" pitchFamily="18" charset="0"/>
                                <a:ea typeface="Cambria Math" panose="02040503050406030204" pitchFamily="18" charset="0"/>
                              </a:rPr>
                            </m:ctrlPr>
                          </m:sSupPr>
                          <m:e>
                            <m:d>
                              <m:dPr>
                                <m:begChr m:val="|"/>
                                <m:endChr m:val="|"/>
                                <m:ctrlPr>
                                  <a:rPr lang="en-US" sz="2200" b="0" i="1" smtClean="0">
                                    <a:latin typeface="Cambria Math" panose="02040503050406030204" pitchFamily="18" charset="0"/>
                                    <a:ea typeface="Cambria Math" panose="02040503050406030204" pitchFamily="18" charset="0"/>
                                  </a:rPr>
                                </m:ctrlPr>
                              </m:dPr>
                              <m:e>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𝑉</m:t>
                                    </m:r>
                                  </m:e>
                                  <m:sub>
                                    <m:r>
                                      <a:rPr lang="en-US" sz="2200" b="0" i="1" smtClean="0">
                                        <a:latin typeface="Cambria Math" panose="02040503050406030204" pitchFamily="18" charset="0"/>
                                        <a:ea typeface="Cambria Math" panose="02040503050406030204" pitchFamily="18" charset="0"/>
                                      </a:rPr>
                                      <m:t>𝑐</m:t>
                                    </m:r>
                                  </m:sub>
                                </m:sSub>
                              </m:e>
                            </m:d>
                          </m:e>
                          <m:sup>
                            <m:r>
                              <a:rPr lang="en-US" sz="2200" i="1">
                                <a:latin typeface="Cambria Math" panose="02040503050406030204" pitchFamily="18" charset="0"/>
                                <a:ea typeface="Cambria Math" panose="02040503050406030204" pitchFamily="18" charset="0"/>
                              </a:rPr>
                              <m:t>2</m:t>
                            </m:r>
                          </m:sup>
                        </m:sSup>
                      </m:num>
                      <m:den>
                        <m:r>
                          <a:rPr lang="en-US" sz="2200" i="1">
                            <a:latin typeface="Cambria Math" panose="02040503050406030204" pitchFamily="18" charset="0"/>
                          </a:rPr>
                          <m:t>2</m:t>
                        </m:r>
                      </m:den>
                    </m:f>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𝐶</m:t>
                        </m:r>
                      </m:sub>
                    </m:sSub>
                    <m:r>
                      <a:rPr lang="en-US" sz="2200" b="0" i="1" smtClean="0">
                        <a:latin typeface="Cambria Math" panose="02040503050406030204" pitchFamily="18" charset="0"/>
                        <a:ea typeface="Cambria Math" panose="02040503050406030204" pitchFamily="18" charset="0"/>
                      </a:rPr>
                      <m:t>)</m:t>
                    </m:r>
                  </m:oMath>
                </a14:m>
                <a:endParaRPr lang="en-US" sz="2200" dirty="0"/>
              </a:p>
              <a:p>
                <a14:m>
                  <m:oMath xmlns:m="http://schemas.openxmlformats.org/officeDocument/2006/math">
                    <m:r>
                      <a:rPr lang="en-US" sz="2200" b="0" i="1" smtClean="0">
                        <a:latin typeface="Cambria Math" panose="02040503050406030204" pitchFamily="18" charset="0"/>
                      </a:rPr>
                      <m:t>𝑄</m:t>
                    </m:r>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𝐿</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ea typeface="Cambria Math" panose="02040503050406030204" pitchFamily="18" charset="0"/>
                          </a:rPr>
                          <m:t>𝑅</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den>
                    </m:f>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𝐿</m:t>
                        </m:r>
                      </m:num>
                      <m:den>
                        <m:r>
                          <a:rPr lang="en-US" sz="2200" b="0" i="1" smtClean="0">
                            <a:latin typeface="Cambria Math" panose="02040503050406030204" pitchFamily="18" charset="0"/>
                            <a:ea typeface="Cambria Math" panose="02040503050406030204" pitchFamily="18" charset="0"/>
                          </a:rPr>
                          <m:t>𝑅</m:t>
                        </m:r>
                      </m:den>
                    </m:f>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num>
                      <m:den>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𝑃</m:t>
                            </m:r>
                          </m:e>
                          <m:sub>
                            <m:r>
                              <a:rPr lang="en-US" sz="2200" b="0" i="1" smtClean="0">
                                <a:latin typeface="Cambria Math" panose="02040503050406030204" pitchFamily="18" charset="0"/>
                                <a:ea typeface="Cambria Math" panose="02040503050406030204" pitchFamily="18" charset="0"/>
                              </a:rPr>
                              <m:t>𝑎</m:t>
                            </m:r>
                          </m:sub>
                        </m:sSub>
                      </m:den>
                    </m:f>
                  </m:oMath>
                </a14:m>
                <a:endParaRPr lang="en-US" sz="22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610"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63</a:t>
            </a:fld>
            <a:endParaRPr lang="en-US"/>
          </a:p>
        </p:txBody>
      </p:sp>
    </p:spTree>
    <p:extLst>
      <p:ext uri="{BB962C8B-B14F-4D97-AF65-F5344CB8AC3E}">
        <p14:creationId xmlns:p14="http://schemas.microsoft.com/office/powerpoint/2010/main" val="29309933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Op Amp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21" name="Group 20">
            <a:extLst>
              <a:ext uri="{FF2B5EF4-FFF2-40B4-BE49-F238E27FC236}">
                <a16:creationId xmlns:a16="http://schemas.microsoft.com/office/drawing/2014/main" id="{2CF9D3C7-B61A-2E42-87F6-843D2DACB937}"/>
              </a:ext>
            </a:extLst>
          </p:cNvPr>
          <p:cNvGrpSpPr/>
          <p:nvPr/>
        </p:nvGrpSpPr>
        <p:grpSpPr>
          <a:xfrm>
            <a:off x="471111" y="1032892"/>
            <a:ext cx="3542820" cy="1747604"/>
            <a:chOff x="1744749" y="3076575"/>
            <a:chExt cx="3542820" cy="1747604"/>
          </a:xfrm>
        </p:grpSpPr>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64010DF-925A-5C4D-9033-EC7B483C45BD}"/>
                    </a:ext>
                  </a:extLst>
                </p:cNvPr>
                <p:cNvSpPr txBox="1"/>
                <p:nvPr/>
              </p:nvSpPr>
              <p:spPr>
                <a:xfrm>
                  <a:off x="2344395" y="3168798"/>
                  <a:ext cx="8810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42" name="TextBox 141">
                  <a:extLst>
                    <a:ext uri="{FF2B5EF4-FFF2-40B4-BE49-F238E27FC236}">
                      <a16:creationId xmlns:a16="http://schemas.microsoft.com/office/drawing/2014/main" id="{264010DF-925A-5C4D-9033-EC7B483C45BD}"/>
                    </a:ext>
                  </a:extLst>
                </p:cNvPr>
                <p:cNvSpPr txBox="1">
                  <a:spLocks noRot="1" noChangeAspect="1" noMove="1" noResize="1" noEditPoints="1" noAdjustHandles="1" noChangeArrowheads="1" noChangeShapeType="1" noTextEdit="1"/>
                </p:cNvSpPr>
                <p:nvPr/>
              </p:nvSpPr>
              <p:spPr>
                <a:xfrm>
                  <a:off x="2344395" y="3168798"/>
                  <a:ext cx="881071" cy="523220"/>
                </a:xfrm>
                <a:prstGeom prst="rect">
                  <a:avLst/>
                </a:prstGeom>
                <a:blipFill>
                  <a:blip r:embed="rId3"/>
                  <a:stretch>
                    <a:fillRect b="-11905"/>
                  </a:stretch>
                </a:blipFill>
              </p:spPr>
              <p:txBody>
                <a:bodyPr/>
                <a:lstStyle/>
                <a:p>
                  <a:r>
                    <a:rPr lang="en-US">
                      <a:noFill/>
                    </a:rPr>
                    <a:t> </a:t>
                  </a:r>
                </a:p>
              </p:txBody>
            </p:sp>
          </mc:Fallback>
        </mc:AlternateContent>
        <p:sp>
          <p:nvSpPr>
            <p:cNvPr id="143" name="TextBox 142">
              <a:extLst>
                <a:ext uri="{FF2B5EF4-FFF2-40B4-BE49-F238E27FC236}">
                  <a16:creationId xmlns:a16="http://schemas.microsoft.com/office/drawing/2014/main" id="{61245651-2F68-C146-A3E8-17BC922A1197}"/>
                </a:ext>
              </a:extLst>
            </p:cNvPr>
            <p:cNvSpPr txBox="1"/>
            <p:nvPr/>
          </p:nvSpPr>
          <p:spPr>
            <a:xfrm>
              <a:off x="2699448" y="4485625"/>
              <a:ext cx="1066800" cy="338554"/>
            </a:xfrm>
            <a:prstGeom prst="rect">
              <a:avLst/>
            </a:prstGeom>
            <a:noFill/>
          </p:spPr>
          <p:txBody>
            <a:bodyPr wrap="square" rtlCol="0">
              <a:spAutoFit/>
            </a:bodyPr>
            <a:lstStyle/>
            <a:p>
              <a:r>
                <a:rPr lang="en-US" sz="1600" dirty="0"/>
                <a:t>Feedback</a:t>
              </a:r>
              <a:endParaRPr lang="en-US" sz="1600" baseline="-25000" dirty="0"/>
            </a:p>
          </p:txBody>
        </p:sp>
        <p:grpSp>
          <p:nvGrpSpPr>
            <p:cNvPr id="167" name="Group 864">
              <a:extLst>
                <a:ext uri="{FF2B5EF4-FFF2-40B4-BE49-F238E27FC236}">
                  <a16:creationId xmlns:a16="http://schemas.microsoft.com/office/drawing/2014/main" id="{9F165B2D-1F11-D746-8245-155CE8FEDA90}"/>
                </a:ext>
              </a:extLst>
            </p:cNvPr>
            <p:cNvGrpSpPr>
              <a:grpSpLocks/>
            </p:cNvGrpSpPr>
            <p:nvPr/>
          </p:nvGrpSpPr>
          <p:grpSpPr bwMode="auto">
            <a:xfrm>
              <a:off x="2925763" y="3076575"/>
              <a:ext cx="914400" cy="733425"/>
              <a:chOff x="1843" y="1698"/>
              <a:chExt cx="576" cy="462"/>
            </a:xfrm>
          </p:grpSpPr>
          <p:grpSp>
            <p:nvGrpSpPr>
              <p:cNvPr id="168" name="Group 60">
                <a:extLst>
                  <a:ext uri="{FF2B5EF4-FFF2-40B4-BE49-F238E27FC236}">
                    <a16:creationId xmlns:a16="http://schemas.microsoft.com/office/drawing/2014/main" id="{A39E16ED-5D9F-DB46-A2C1-ECBB5C2B6C9D}"/>
                  </a:ext>
                </a:extLst>
              </p:cNvPr>
              <p:cNvGrpSpPr>
                <a:grpSpLocks/>
              </p:cNvGrpSpPr>
              <p:nvPr/>
            </p:nvGrpSpPr>
            <p:grpSpPr bwMode="auto">
              <a:xfrm>
                <a:off x="1843" y="1698"/>
                <a:ext cx="576" cy="461"/>
                <a:chOff x="3456" y="3427"/>
                <a:chExt cx="576" cy="461"/>
              </a:xfrm>
            </p:grpSpPr>
            <p:sp>
              <p:nvSpPr>
                <p:cNvPr id="170" name="Line 55">
                  <a:extLst>
                    <a:ext uri="{FF2B5EF4-FFF2-40B4-BE49-F238E27FC236}">
                      <a16:creationId xmlns:a16="http://schemas.microsoft.com/office/drawing/2014/main" id="{CBA120D2-2DF4-7648-9B9A-90D991D04034}"/>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AutoShape 56">
                  <a:extLst>
                    <a:ext uri="{FF2B5EF4-FFF2-40B4-BE49-F238E27FC236}">
                      <a16:creationId xmlns:a16="http://schemas.microsoft.com/office/drawing/2014/main" id="{C6277338-2CDB-8342-9F46-3F8DB294DB95}"/>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9" name="Freeform 863">
                <a:extLst>
                  <a:ext uri="{FF2B5EF4-FFF2-40B4-BE49-F238E27FC236}">
                    <a16:creationId xmlns:a16="http://schemas.microsoft.com/office/drawing/2014/main" id="{4B7E79BA-BFC5-4E40-BBD2-827AB7A387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5DAAD511-F12E-0D49-AD42-A1FBA396BA03}"/>
                </a:ext>
              </a:extLst>
            </p:cNvPr>
            <p:cNvSpPr/>
            <p:nvPr/>
          </p:nvSpPr>
          <p:spPr>
            <a:xfrm>
              <a:off x="3235930" y="3945667"/>
              <a:ext cx="989527" cy="50227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28209D-4C88-9346-A557-6534BEA37EC7}"/>
                </a:ext>
              </a:extLst>
            </p:cNvPr>
            <p:cNvSpPr/>
            <p:nvPr/>
          </p:nvSpPr>
          <p:spPr>
            <a:xfrm>
              <a:off x="3176902" y="3917453"/>
              <a:ext cx="1066801" cy="502276"/>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60775802-BF0F-1143-9C5F-A907B143171B}"/>
                </a:ext>
              </a:extLst>
            </p:cNvPr>
            <p:cNvSpPr txBox="1"/>
            <p:nvPr/>
          </p:nvSpPr>
          <p:spPr>
            <a:xfrm>
              <a:off x="3165077" y="3237913"/>
              <a:ext cx="511176" cy="338554"/>
            </a:xfrm>
            <a:prstGeom prst="rect">
              <a:avLst/>
            </a:prstGeom>
            <a:noFill/>
          </p:spPr>
          <p:txBody>
            <a:bodyPr wrap="square" rtlCol="0">
              <a:spAutoFit/>
            </a:bodyPr>
            <a:lstStyle/>
            <a:p>
              <a:r>
                <a:rPr lang="en-US" sz="1600" dirty="0"/>
                <a:t>A</a:t>
              </a:r>
              <a:endParaRPr lang="en-US" sz="1600" baseline="-25000" dirty="0"/>
            </a:p>
          </p:txBody>
        </p:sp>
        <p:sp>
          <p:nvSpPr>
            <p:cNvPr id="173" name="TextBox 172">
              <a:extLst>
                <a:ext uri="{FF2B5EF4-FFF2-40B4-BE49-F238E27FC236}">
                  <a16:creationId xmlns:a16="http://schemas.microsoft.com/office/drawing/2014/main" id="{4E1B7FB9-746D-BE4B-BFA0-56153A135CAB}"/>
                </a:ext>
              </a:extLst>
            </p:cNvPr>
            <p:cNvSpPr txBox="1"/>
            <p:nvPr/>
          </p:nvSpPr>
          <p:spPr>
            <a:xfrm>
              <a:off x="3510660" y="3969864"/>
              <a:ext cx="511176" cy="338554"/>
            </a:xfrm>
            <a:prstGeom prst="rect">
              <a:avLst/>
            </a:prstGeom>
            <a:noFill/>
          </p:spPr>
          <p:txBody>
            <a:bodyPr wrap="square" rtlCol="0">
              <a:spAutoFit/>
            </a:bodyPr>
            <a:lstStyle/>
            <a:p>
              <a:r>
                <a:rPr lang="en-US" sz="1600" dirty="0"/>
                <a:t>B</a:t>
              </a:r>
              <a:endParaRPr lang="en-US" sz="1600" baseline="-25000" dirty="0"/>
            </a:p>
          </p:txBody>
        </p:sp>
        <p:cxnSp>
          <p:nvCxnSpPr>
            <p:cNvPr id="6" name="Straight Arrow Connector 5">
              <a:extLst>
                <a:ext uri="{FF2B5EF4-FFF2-40B4-BE49-F238E27FC236}">
                  <a16:creationId xmlns:a16="http://schemas.microsoft.com/office/drawing/2014/main" id="{D6A2EB96-0DC9-9544-AE0A-8CAE7DA14B73}"/>
                </a:ext>
              </a:extLst>
            </p:cNvPr>
            <p:cNvCxnSpPr/>
            <p:nvPr/>
          </p:nvCxnSpPr>
          <p:spPr>
            <a:xfrm>
              <a:off x="3790015" y="3450455"/>
              <a:ext cx="10972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990DCDE-5B69-B640-BC66-5A6C0B871F0F}"/>
                </a:ext>
              </a:extLst>
            </p:cNvPr>
            <p:cNvCxnSpPr>
              <a:cxnSpLocks/>
            </p:cNvCxnSpPr>
            <p:nvPr/>
          </p:nvCxnSpPr>
          <p:spPr>
            <a:xfrm flipH="1">
              <a:off x="2781819" y="4124412"/>
              <a:ext cx="39728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143F2439-8160-ED46-B5AC-3DC005E543F9}"/>
                </a:ext>
              </a:extLst>
            </p:cNvPr>
            <p:cNvCxnSpPr>
              <a:cxnSpLocks/>
            </p:cNvCxnSpPr>
            <p:nvPr/>
          </p:nvCxnSpPr>
          <p:spPr>
            <a:xfrm>
              <a:off x="2138333" y="3450455"/>
              <a:ext cx="5258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DBD9618-653E-0145-A678-8A04DF219D93}"/>
                </a:ext>
              </a:extLst>
            </p:cNvPr>
            <p:cNvCxnSpPr>
              <a:cxnSpLocks/>
            </p:cNvCxnSpPr>
            <p:nvPr/>
          </p:nvCxnSpPr>
          <p:spPr>
            <a:xfrm>
              <a:off x="4608438" y="3457120"/>
              <a:ext cx="0" cy="7114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33ABF153-D5A9-1C4B-8338-DE5E9A3B1991}"/>
                </a:ext>
              </a:extLst>
            </p:cNvPr>
            <p:cNvCxnSpPr>
              <a:cxnSpLocks/>
            </p:cNvCxnSpPr>
            <p:nvPr/>
          </p:nvCxnSpPr>
          <p:spPr>
            <a:xfrm flipV="1">
              <a:off x="2790388" y="3556700"/>
              <a:ext cx="0" cy="582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C0500353-00DD-1946-903A-E159D8D54D53}"/>
                </a:ext>
              </a:extLst>
            </p:cNvPr>
            <p:cNvCxnSpPr>
              <a:cxnSpLocks/>
            </p:cNvCxnSpPr>
            <p:nvPr/>
          </p:nvCxnSpPr>
          <p:spPr>
            <a:xfrm flipH="1" flipV="1">
              <a:off x="4232968" y="4155712"/>
              <a:ext cx="3972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8B99C611-D482-0247-AA59-2968A623EC32}"/>
                </a:ext>
              </a:extLst>
            </p:cNvPr>
            <p:cNvSpPr txBox="1"/>
            <p:nvPr/>
          </p:nvSpPr>
          <p:spPr>
            <a:xfrm>
              <a:off x="1744749" y="3218146"/>
              <a:ext cx="389640" cy="338554"/>
            </a:xfrm>
            <a:prstGeom prst="rect">
              <a:avLst/>
            </a:prstGeom>
            <a:noFill/>
          </p:spPr>
          <p:txBody>
            <a:bodyPr wrap="square" rtlCol="0">
              <a:spAutoFit/>
            </a:bodyPr>
            <a:lstStyle/>
            <a:p>
              <a:r>
                <a:rPr lang="en-US" sz="1600" dirty="0"/>
                <a:t>X</a:t>
              </a:r>
              <a:r>
                <a:rPr lang="en-US" sz="1600" baseline="-25000" dirty="0"/>
                <a:t>1</a:t>
              </a:r>
            </a:p>
          </p:txBody>
        </p:sp>
        <p:sp>
          <p:nvSpPr>
            <p:cNvPr id="180" name="TextBox 179">
              <a:extLst>
                <a:ext uri="{FF2B5EF4-FFF2-40B4-BE49-F238E27FC236}">
                  <a16:creationId xmlns:a16="http://schemas.microsoft.com/office/drawing/2014/main" id="{569A5950-6D70-6443-80FC-CC0B06CB7136}"/>
                </a:ext>
              </a:extLst>
            </p:cNvPr>
            <p:cNvSpPr txBox="1"/>
            <p:nvPr/>
          </p:nvSpPr>
          <p:spPr>
            <a:xfrm>
              <a:off x="4897929" y="3267514"/>
              <a:ext cx="389640" cy="338554"/>
            </a:xfrm>
            <a:prstGeom prst="rect">
              <a:avLst/>
            </a:prstGeom>
            <a:noFill/>
          </p:spPr>
          <p:txBody>
            <a:bodyPr wrap="square" rtlCol="0">
              <a:spAutoFit/>
            </a:bodyPr>
            <a:lstStyle/>
            <a:p>
              <a:r>
                <a:rPr lang="en-US" sz="1600" dirty="0"/>
                <a:t>X</a:t>
              </a:r>
              <a:r>
                <a:rPr lang="en-US" sz="1600" baseline="-25000" dirty="0"/>
                <a:t>2</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E71CB0-7B01-4543-B5BB-533B51CC212C}"/>
                  </a:ext>
                </a:extLst>
              </p:cNvPr>
              <p:cNvSpPr txBox="1"/>
              <p:nvPr/>
            </p:nvSpPr>
            <p:spPr>
              <a:xfrm>
                <a:off x="5760963" y="1606592"/>
                <a:ext cx="5953958" cy="348458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0</m:t>
                            </m:r>
                          </m:sub>
                        </m:sSub>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0</m:t>
                                </m:r>
                              </m:sub>
                            </m:sSub>
                          </m:den>
                        </m:f>
                        <m:r>
                          <a:rPr lang="en-US" b="0" i="1" smtClean="0">
                            <a:latin typeface="Cambria Math" panose="02040503050406030204" pitchFamily="18" charset="0"/>
                          </a:rPr>
                          <m:t>)</m:t>
                        </m:r>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a14:m>
                <a:r>
                  <a:rPr lang="en-US" i="1" dirty="0">
                    <a:latin typeface="Cambria Math" panose="02040503050406030204" pitchFamily="18" charset="0"/>
                  </a:rPr>
                  <a:t> </a:t>
                </a:r>
                <a:r>
                  <a:rPr lang="en-US" dirty="0">
                    <a:latin typeface="Calibri" panose="020F0502020204030204" pitchFamily="34" charset="0"/>
                    <a:cs typeface="Calibri" panose="020F0502020204030204" pitchFamily="34" charset="0"/>
                  </a:rPr>
                  <a:t>so </a:t>
                </a: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&lt;0</m:t>
                    </m:r>
                  </m:oMath>
                </a14:m>
                <a:r>
                  <a:rPr lang="en-US" dirty="0"/>
                  <a:t>, positive feedback</a:t>
                </a:r>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b="0" i="1" smtClean="0">
                        <a:latin typeface="Cambria Math" panose="02040503050406030204" pitchFamily="18" charset="0"/>
                      </a:rPr>
                      <m:t>&gt;</m:t>
                    </m:r>
                    <m:r>
                      <a:rPr lang="en-US" i="1">
                        <a:latin typeface="Cambria Math" panose="02040503050406030204" pitchFamily="18" charset="0"/>
                      </a:rPr>
                      <m:t>0</m:t>
                    </m:r>
                  </m:oMath>
                </a14:m>
                <a:r>
                  <a:rPr lang="en-US" dirty="0"/>
                  <a:t>, negative feedback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For 741,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150</m:t>
                    </m:r>
                    <m:r>
                      <m:rPr>
                        <m:sty m:val="p"/>
                      </m:rPr>
                      <a:rPr lang="el-GR" b="0" i="1" smtClean="0">
                        <a:latin typeface="Cambria Math" panose="02040503050406030204" pitchFamily="18" charset="0"/>
                        <a:ea typeface="Cambria Math" panose="02040503050406030204" pitchFamily="18" charset="0"/>
                      </a:rPr>
                      <m:t>Ω</m:t>
                    </m:r>
                  </m:oMath>
                </a14:m>
                <a:endParaRPr lang="en-US" dirty="0"/>
              </a:p>
              <a:p>
                <a:endParaRPr lang="en-US" dirty="0"/>
              </a:p>
              <a:p>
                <a:endParaRPr lang="en-US" dirty="0"/>
              </a:p>
              <a:p>
                <a:pPr marL="285750" indent="-285750">
                  <a:buFont typeface="Arial" panose="020B0604020202020204" pitchFamily="34" charset="0"/>
                  <a:buChar char="•"/>
                </a:pPr>
                <a:endParaRPr lang="en-US" dirty="0"/>
              </a:p>
            </p:txBody>
          </p:sp>
        </mc:Choice>
        <mc:Fallback xmlns="">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5760963" y="1606592"/>
                <a:ext cx="5953958" cy="3484588"/>
              </a:xfrm>
              <a:prstGeom prst="rect">
                <a:avLst/>
              </a:prstGeom>
              <a:blipFill>
                <a:blip r:embed="rId4"/>
                <a:stretch>
                  <a:fillRect l="-638" t="-4364"/>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D1FBB7-C2D6-A94E-9CA1-2012D9FF22E9}"/>
              </a:ext>
            </a:extLst>
          </p:cNvPr>
          <p:cNvGrpSpPr/>
          <p:nvPr/>
        </p:nvGrpSpPr>
        <p:grpSpPr>
          <a:xfrm>
            <a:off x="877108" y="3711444"/>
            <a:ext cx="3378833" cy="2138910"/>
            <a:chOff x="1113627" y="3495249"/>
            <a:chExt cx="3378833" cy="2138910"/>
          </a:xfrm>
        </p:grpSpPr>
        <p:grpSp>
          <p:nvGrpSpPr>
            <p:cNvPr id="68" name="Group 38">
              <a:extLst>
                <a:ext uri="{FF2B5EF4-FFF2-40B4-BE49-F238E27FC236}">
                  <a16:creationId xmlns:a16="http://schemas.microsoft.com/office/drawing/2014/main" id="{C8A429A4-9FFE-9F45-94C0-7008BDADE734}"/>
                </a:ext>
              </a:extLst>
            </p:cNvPr>
            <p:cNvGrpSpPr>
              <a:grpSpLocks/>
            </p:cNvGrpSpPr>
            <p:nvPr/>
          </p:nvGrpSpPr>
          <p:grpSpPr bwMode="auto">
            <a:xfrm>
              <a:off x="1113627" y="3495249"/>
              <a:ext cx="3378833" cy="2138910"/>
              <a:chOff x="768" y="240"/>
              <a:chExt cx="1056" cy="864"/>
            </a:xfrm>
          </p:grpSpPr>
          <p:grpSp>
            <p:nvGrpSpPr>
              <p:cNvPr id="69" name="Group 39">
                <a:extLst>
                  <a:ext uri="{FF2B5EF4-FFF2-40B4-BE49-F238E27FC236}">
                    <a16:creationId xmlns:a16="http://schemas.microsoft.com/office/drawing/2014/main" id="{E5B3B53A-2AB0-C441-A50C-4EA83AED1F3D}"/>
                  </a:ext>
                </a:extLst>
              </p:cNvPr>
              <p:cNvGrpSpPr>
                <a:grpSpLocks/>
              </p:cNvGrpSpPr>
              <p:nvPr/>
            </p:nvGrpSpPr>
            <p:grpSpPr bwMode="auto">
              <a:xfrm>
                <a:off x="768" y="240"/>
                <a:ext cx="1056" cy="864"/>
                <a:chOff x="2496" y="1968"/>
                <a:chExt cx="1056" cy="864"/>
              </a:xfrm>
            </p:grpSpPr>
            <p:sp>
              <p:nvSpPr>
                <p:cNvPr id="73" name="Line 40">
                  <a:extLst>
                    <a:ext uri="{FF2B5EF4-FFF2-40B4-BE49-F238E27FC236}">
                      <a16:creationId xmlns:a16="http://schemas.microsoft.com/office/drawing/2014/main" id="{5263EFFC-344C-8B47-A478-9C5E749C404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79AD4894-9DC3-594B-BBEE-A436325222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74DE4530-343C-2E4C-B879-0E1D0E4A41C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1DAB2061-3804-FB4C-8E7F-B69D53DDCAE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0" name="Line 44">
                <a:extLst>
                  <a:ext uri="{FF2B5EF4-FFF2-40B4-BE49-F238E27FC236}">
                    <a16:creationId xmlns:a16="http://schemas.microsoft.com/office/drawing/2014/main" id="{745C7DBA-937B-6E4C-897F-0BA0DA98F7C3}"/>
                  </a:ext>
                </a:extLst>
              </p:cNvPr>
              <p:cNvSpPr>
                <a:spLocks noChangeShapeType="1"/>
              </p:cNvSpPr>
              <p:nvPr/>
            </p:nvSpPr>
            <p:spPr bwMode="auto">
              <a:xfrm>
                <a:off x="992" y="387"/>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7" name="Freeform 12">
              <a:extLst>
                <a:ext uri="{FF2B5EF4-FFF2-40B4-BE49-F238E27FC236}">
                  <a16:creationId xmlns:a16="http://schemas.microsoft.com/office/drawing/2014/main" id="{7C4475ED-DA5C-394B-8E38-0E0C569F557E}"/>
                </a:ext>
              </a:extLst>
            </p:cNvPr>
            <p:cNvSpPr>
              <a:spLocks noChangeAspect="1"/>
            </p:cNvSpPr>
            <p:nvPr/>
          </p:nvSpPr>
          <p:spPr bwMode="auto">
            <a:xfrm>
              <a:off x="2074831" y="44123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TextBox 4">
              <a:extLst>
                <a:ext uri="{FF2B5EF4-FFF2-40B4-BE49-F238E27FC236}">
                  <a16:creationId xmlns:a16="http://schemas.microsoft.com/office/drawing/2014/main" id="{89A1557F-1131-CB4A-A137-7518F632169B}"/>
                </a:ext>
              </a:extLst>
            </p:cNvPr>
            <p:cNvSpPr txBox="1"/>
            <p:nvPr/>
          </p:nvSpPr>
          <p:spPr>
            <a:xfrm>
              <a:off x="1795736" y="5098939"/>
              <a:ext cx="319489" cy="369332"/>
            </a:xfrm>
            <a:prstGeom prst="rect">
              <a:avLst/>
            </a:prstGeom>
            <a:noFill/>
          </p:spPr>
          <p:txBody>
            <a:bodyPr wrap="square" rtlCol="0">
              <a:spAutoFit/>
            </a:bodyPr>
            <a:lstStyle/>
            <a:p>
              <a:r>
                <a:rPr lang="en-US" dirty="0"/>
                <a:t>+</a:t>
              </a:r>
            </a:p>
          </p:txBody>
        </p:sp>
        <p:sp>
          <p:nvSpPr>
            <p:cNvPr id="78" name="Freeform 12">
              <a:extLst>
                <a:ext uri="{FF2B5EF4-FFF2-40B4-BE49-F238E27FC236}">
                  <a16:creationId xmlns:a16="http://schemas.microsoft.com/office/drawing/2014/main" id="{AA1B8D31-AB47-6947-AFC0-7322062DCE8F}"/>
                </a:ext>
              </a:extLst>
            </p:cNvPr>
            <p:cNvSpPr>
              <a:spLocks noChangeAspect="1"/>
            </p:cNvSpPr>
            <p:nvPr/>
          </p:nvSpPr>
          <p:spPr bwMode="auto">
            <a:xfrm rot="5400000">
              <a:off x="2988584" y="41816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9" name="Group 205">
              <a:extLst>
                <a:ext uri="{FF2B5EF4-FFF2-40B4-BE49-F238E27FC236}">
                  <a16:creationId xmlns:a16="http://schemas.microsoft.com/office/drawing/2014/main" id="{2135EC98-B4C2-6846-A329-9827AE7DC864}"/>
                </a:ext>
              </a:extLst>
            </p:cNvPr>
            <p:cNvGrpSpPr>
              <a:grpSpLocks/>
            </p:cNvGrpSpPr>
            <p:nvPr/>
          </p:nvGrpSpPr>
          <p:grpSpPr bwMode="auto">
            <a:xfrm rot="10800000">
              <a:off x="2531384" y="4557780"/>
              <a:ext cx="304800" cy="762000"/>
              <a:chOff x="3888" y="2400"/>
              <a:chExt cx="192" cy="480"/>
            </a:xfrm>
          </p:grpSpPr>
          <p:sp>
            <p:nvSpPr>
              <p:cNvPr id="80" name="Oval 40">
                <a:extLst>
                  <a:ext uri="{FF2B5EF4-FFF2-40B4-BE49-F238E27FC236}">
                    <a16:creationId xmlns:a16="http://schemas.microsoft.com/office/drawing/2014/main" id="{02E34515-B8B7-8248-A5AD-2C2544C4376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1" name="Line 41">
                <a:extLst>
                  <a:ext uri="{FF2B5EF4-FFF2-40B4-BE49-F238E27FC236}">
                    <a16:creationId xmlns:a16="http://schemas.microsoft.com/office/drawing/2014/main" id="{CBCDA8CB-BBE4-A44A-ADC4-01AD555FE026}"/>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2">
                <a:extLst>
                  <a:ext uri="{FF2B5EF4-FFF2-40B4-BE49-F238E27FC236}">
                    <a16:creationId xmlns:a16="http://schemas.microsoft.com/office/drawing/2014/main" id="{BDB227E8-C2BD-F040-A412-497E94AE84C5}"/>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3">
                <a:extLst>
                  <a:ext uri="{FF2B5EF4-FFF2-40B4-BE49-F238E27FC236}">
                    <a16:creationId xmlns:a16="http://schemas.microsoft.com/office/drawing/2014/main" id="{3E596616-2E0E-0D49-B8B3-BAB5133011F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84" name="Freeform 44">
                <a:extLst>
                  <a:ext uri="{FF2B5EF4-FFF2-40B4-BE49-F238E27FC236}">
                    <a16:creationId xmlns:a16="http://schemas.microsoft.com/office/drawing/2014/main" id="{C8399475-B6E2-794F-B42D-0EB41AED38E1}"/>
                  </a:ext>
                </a:extLst>
              </p:cNvPr>
              <p:cNvSpPr>
                <a:spLocks noChangeAspect="1"/>
              </p:cNvSpPr>
              <p:nvPr/>
            </p:nvSpPr>
            <p:spPr bwMode="auto">
              <a:xfrm rot="5400000" flipH="1">
                <a:off x="3960"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85" name="Group 220">
              <a:extLst>
                <a:ext uri="{FF2B5EF4-FFF2-40B4-BE49-F238E27FC236}">
                  <a16:creationId xmlns:a16="http://schemas.microsoft.com/office/drawing/2014/main" id="{D464A2DE-2321-9B4A-B4CF-A77B08C2F620}"/>
                </a:ext>
              </a:extLst>
            </p:cNvPr>
            <p:cNvGrpSpPr>
              <a:grpSpLocks/>
            </p:cNvGrpSpPr>
            <p:nvPr/>
          </p:nvGrpSpPr>
          <p:grpSpPr bwMode="auto">
            <a:xfrm>
              <a:off x="2605668" y="5283569"/>
              <a:ext cx="152400" cy="304800"/>
              <a:chOff x="3264" y="3072"/>
              <a:chExt cx="96" cy="192"/>
            </a:xfrm>
          </p:grpSpPr>
          <p:sp>
            <p:nvSpPr>
              <p:cNvPr id="86" name="Line 17">
                <a:extLst>
                  <a:ext uri="{FF2B5EF4-FFF2-40B4-BE49-F238E27FC236}">
                    <a16:creationId xmlns:a16="http://schemas.microsoft.com/office/drawing/2014/main" id="{F7794276-3ADF-814D-AE1B-2B314A29D36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Freeform 18">
                <a:extLst>
                  <a:ext uri="{FF2B5EF4-FFF2-40B4-BE49-F238E27FC236}">
                    <a16:creationId xmlns:a16="http://schemas.microsoft.com/office/drawing/2014/main" id="{D641479F-C69B-5F49-BBA9-3AF97A29FBA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6C4459D6-C42C-B746-952A-B1548CE3EA76}"/>
                </a:ext>
              </a:extLst>
            </p:cNvPr>
            <p:cNvCxnSpPr/>
            <p:nvPr/>
          </p:nvCxnSpPr>
          <p:spPr>
            <a:xfrm>
              <a:off x="3397944" y="456265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10928B7-B804-EE4B-8481-252E0C98B0C3}"/>
                </a:ext>
              </a:extLst>
            </p:cNvPr>
            <p:cNvCxnSpPr>
              <a:cxnSpLocks/>
            </p:cNvCxnSpPr>
            <p:nvPr/>
          </p:nvCxnSpPr>
          <p:spPr>
            <a:xfrm>
              <a:off x="2146577" y="3966905"/>
              <a:ext cx="0" cy="4526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6A6B99D-8892-FD4B-BAD5-CE59CD8D20F2}"/>
                </a:ext>
              </a:extLst>
            </p:cNvPr>
            <p:cNvCxnSpPr/>
            <p:nvPr/>
          </p:nvCxnSpPr>
          <p:spPr>
            <a:xfrm>
              <a:off x="1707686" y="3966905"/>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B36BE8-A0E3-1043-A2CE-DA32EEF4E757}"/>
                </a:ext>
              </a:extLst>
            </p:cNvPr>
            <p:cNvCxnSpPr/>
            <p:nvPr/>
          </p:nvCxnSpPr>
          <p:spPr>
            <a:xfrm>
              <a:off x="1707683" y="515840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441634-E78C-2944-AF7D-55C7E5C0F728}"/>
                </a:ext>
              </a:extLst>
            </p:cNvPr>
            <p:cNvSpPr txBox="1"/>
            <p:nvPr/>
          </p:nvSpPr>
          <p:spPr>
            <a:xfrm>
              <a:off x="2879218" y="4146881"/>
              <a:ext cx="459728" cy="369332"/>
            </a:xfrm>
            <a:prstGeom prst="rect">
              <a:avLst/>
            </a:prstGeom>
            <a:noFill/>
          </p:spPr>
          <p:txBody>
            <a:bodyPr wrap="square" rtlCol="0">
              <a:spAutoFit/>
            </a:bodyPr>
            <a:lstStyle/>
            <a:p>
              <a:r>
                <a:rPr lang="en-US" dirty="0"/>
                <a:t>Z</a:t>
              </a:r>
              <a:r>
                <a:rPr lang="en-US" baseline="-25000" dirty="0"/>
                <a:t>o</a:t>
              </a:r>
            </a:p>
          </p:txBody>
        </p:sp>
        <p:sp>
          <p:nvSpPr>
            <p:cNvPr id="96" name="TextBox 95">
              <a:extLst>
                <a:ext uri="{FF2B5EF4-FFF2-40B4-BE49-F238E27FC236}">
                  <a16:creationId xmlns:a16="http://schemas.microsoft.com/office/drawing/2014/main" id="{9011C17D-0A45-A143-8292-9447C01A9040}"/>
                </a:ext>
              </a:extLst>
            </p:cNvPr>
            <p:cNvSpPr txBox="1"/>
            <p:nvPr/>
          </p:nvSpPr>
          <p:spPr>
            <a:xfrm>
              <a:off x="1715439" y="4617936"/>
              <a:ext cx="459728" cy="369332"/>
            </a:xfrm>
            <a:prstGeom prst="rect">
              <a:avLst/>
            </a:prstGeom>
            <a:noFill/>
          </p:spPr>
          <p:txBody>
            <a:bodyPr wrap="square" rtlCol="0">
              <a:spAutoFit/>
            </a:bodyPr>
            <a:lstStyle/>
            <a:p>
              <a:r>
                <a:rPr lang="en-US" dirty="0"/>
                <a:t>Z</a:t>
              </a:r>
              <a:r>
                <a:rPr lang="en-US" baseline="-25000" dirty="0"/>
                <a:t>i</a:t>
              </a:r>
            </a:p>
          </p:txBody>
        </p:sp>
        <p:sp>
          <p:nvSpPr>
            <p:cNvPr id="97" name="TextBox 96">
              <a:extLst>
                <a:ext uri="{FF2B5EF4-FFF2-40B4-BE49-F238E27FC236}">
                  <a16:creationId xmlns:a16="http://schemas.microsoft.com/office/drawing/2014/main" id="{8D40C969-A7D5-AF44-8F8B-285576B5AAAF}"/>
                </a:ext>
              </a:extLst>
            </p:cNvPr>
            <p:cNvSpPr txBox="1"/>
            <p:nvPr/>
          </p:nvSpPr>
          <p:spPr>
            <a:xfrm>
              <a:off x="2740456" y="4560875"/>
              <a:ext cx="614333" cy="369332"/>
            </a:xfrm>
            <a:prstGeom prst="rect">
              <a:avLst/>
            </a:prstGeom>
            <a:noFill/>
          </p:spPr>
          <p:txBody>
            <a:bodyPr wrap="square" rtlCol="0">
              <a:spAutoFit/>
            </a:bodyPr>
            <a:lstStyle/>
            <a:p>
              <a:r>
                <a:rPr lang="en-US" dirty="0"/>
                <a:t>-</a:t>
              </a:r>
              <a:r>
                <a:rPr lang="en-US" dirty="0" err="1"/>
                <a:t>Av</a:t>
              </a:r>
              <a:r>
                <a:rPr lang="en-US" baseline="-25000" dirty="0" err="1"/>
                <a:t>i</a:t>
              </a:r>
              <a:endParaRPr lang="en-US" baseline="-25000" dirty="0"/>
            </a:p>
          </p:txBody>
        </p:sp>
      </p:grpSp>
    </p:spTree>
    <p:extLst>
      <p:ext uri="{BB962C8B-B14F-4D97-AF65-F5344CB8AC3E}">
        <p14:creationId xmlns:p14="http://schemas.microsoft.com/office/powerpoint/2010/main" val="39756644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53959" y="1116077"/>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742950" lvl="1"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Output voltage increases when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&gt;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decreases when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&lt;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53959" y="1116077"/>
                <a:ext cx="8183249" cy="5561335"/>
              </a:xfrm>
              <a:prstGeom prst="rect">
                <a:avLst/>
              </a:prstGeom>
              <a:blipFill>
                <a:blip r:embed="rId3"/>
                <a:stretch>
                  <a:fillRect l="-1085"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65</a:t>
            </a:fld>
            <a:endParaRPr lang="en-US" dirty="0">
              <a:solidFill>
                <a:schemeClr val="tx1"/>
              </a:solidFill>
            </a:endParaRPr>
          </a:p>
        </p:txBody>
      </p:sp>
      <p:grpSp>
        <p:nvGrpSpPr>
          <p:cNvPr id="2" name="Group 1">
            <a:extLst>
              <a:ext uri="{FF2B5EF4-FFF2-40B4-BE49-F238E27FC236}">
                <a16:creationId xmlns:a16="http://schemas.microsoft.com/office/drawing/2014/main" id="{6E5E2BDC-9F10-A849-B369-D09B65DFDC2B}"/>
              </a:ext>
            </a:extLst>
          </p:cNvPr>
          <p:cNvGrpSpPr/>
          <p:nvPr/>
        </p:nvGrpSpPr>
        <p:grpSpPr>
          <a:xfrm>
            <a:off x="8457222" y="1111376"/>
            <a:ext cx="3534541" cy="2085664"/>
            <a:chOff x="8554815" y="1286394"/>
            <a:chExt cx="3534541" cy="2085664"/>
          </a:xfrm>
        </p:grpSpPr>
        <p:grpSp>
          <p:nvGrpSpPr>
            <p:cNvPr id="7" name="Group 39">
              <a:extLst>
                <a:ext uri="{FF2B5EF4-FFF2-40B4-BE49-F238E27FC236}">
                  <a16:creationId xmlns:a16="http://schemas.microsoft.com/office/drawing/2014/main" id="{5815EF5E-EE8A-3442-91F9-18DD18810775}"/>
                </a:ext>
              </a:extLst>
            </p:cNvPr>
            <p:cNvGrpSpPr>
              <a:grpSpLocks/>
            </p:cNvGrpSpPr>
            <p:nvPr/>
          </p:nvGrpSpPr>
          <p:grpSpPr bwMode="auto">
            <a:xfrm>
              <a:off x="9884747" y="2000458"/>
              <a:ext cx="1676400" cy="1371600"/>
              <a:chOff x="2496" y="1968"/>
              <a:chExt cx="1056" cy="864"/>
            </a:xfrm>
          </p:grpSpPr>
          <p:sp>
            <p:nvSpPr>
              <p:cNvPr id="37" name="Line 40">
                <a:extLst>
                  <a:ext uri="{FF2B5EF4-FFF2-40B4-BE49-F238E27FC236}">
                    <a16:creationId xmlns:a16="http://schemas.microsoft.com/office/drawing/2014/main" id="{DE8918EC-C879-6249-9071-1BF7A4068A1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1">
                <a:extLst>
                  <a:ext uri="{FF2B5EF4-FFF2-40B4-BE49-F238E27FC236}">
                    <a16:creationId xmlns:a16="http://schemas.microsoft.com/office/drawing/2014/main" id="{718FF582-38E1-6C48-8D04-B9400E628F2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2">
                <a:extLst>
                  <a:ext uri="{FF2B5EF4-FFF2-40B4-BE49-F238E27FC236}">
                    <a16:creationId xmlns:a16="http://schemas.microsoft.com/office/drawing/2014/main" id="{D3389383-5334-4F41-86B9-CED10874C3A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43">
                <a:extLst>
                  <a:ext uri="{FF2B5EF4-FFF2-40B4-BE49-F238E27FC236}">
                    <a16:creationId xmlns:a16="http://schemas.microsoft.com/office/drawing/2014/main" id="{8AAD39A2-D228-444E-A7A0-F206EF641F7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 name="TextBox 7">
              <a:extLst>
                <a:ext uri="{FF2B5EF4-FFF2-40B4-BE49-F238E27FC236}">
                  <a16:creationId xmlns:a16="http://schemas.microsoft.com/office/drawing/2014/main" id="{71DC5C8A-2ED0-974E-B22E-F19092B5515F}"/>
                </a:ext>
              </a:extLst>
            </p:cNvPr>
            <p:cNvSpPr txBox="1"/>
            <p:nvPr/>
          </p:nvSpPr>
          <p:spPr>
            <a:xfrm flipH="1">
              <a:off x="10186794" y="2851827"/>
              <a:ext cx="439757"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1B2BF5D5-EA46-8040-8D52-200E7C5AD20C}"/>
                </a:ext>
              </a:extLst>
            </p:cNvPr>
            <p:cNvSpPr txBox="1"/>
            <p:nvPr/>
          </p:nvSpPr>
          <p:spPr>
            <a:xfrm flipH="1">
              <a:off x="10229024" y="2111860"/>
              <a:ext cx="439757" cy="369332"/>
            </a:xfrm>
            <a:prstGeom prst="rect">
              <a:avLst/>
            </a:prstGeom>
            <a:noFill/>
          </p:spPr>
          <p:txBody>
            <a:bodyPr wrap="square" rtlCol="0">
              <a:spAutoFit/>
            </a:bodyPr>
            <a:lstStyle/>
            <a:p>
              <a:r>
                <a:rPr lang="en-US" dirty="0"/>
                <a:t>-</a:t>
              </a:r>
            </a:p>
          </p:txBody>
        </p:sp>
        <p:grpSp>
          <p:nvGrpSpPr>
            <p:cNvPr id="10" name="Group 220">
              <a:extLst>
                <a:ext uri="{FF2B5EF4-FFF2-40B4-BE49-F238E27FC236}">
                  <a16:creationId xmlns:a16="http://schemas.microsoft.com/office/drawing/2014/main" id="{B29B02B1-EBC8-7646-BC91-CCFEE55526CC}"/>
                </a:ext>
              </a:extLst>
            </p:cNvPr>
            <p:cNvGrpSpPr>
              <a:grpSpLocks/>
            </p:cNvGrpSpPr>
            <p:nvPr/>
          </p:nvGrpSpPr>
          <p:grpSpPr bwMode="auto">
            <a:xfrm>
              <a:off x="9822919" y="3060963"/>
              <a:ext cx="152400" cy="304800"/>
              <a:chOff x="3264" y="3072"/>
              <a:chExt cx="96" cy="192"/>
            </a:xfrm>
          </p:grpSpPr>
          <p:sp>
            <p:nvSpPr>
              <p:cNvPr id="35" name="Line 17">
                <a:extLst>
                  <a:ext uri="{FF2B5EF4-FFF2-40B4-BE49-F238E27FC236}">
                    <a16:creationId xmlns:a16="http://schemas.microsoft.com/office/drawing/2014/main" id="{3B19E4A2-819F-4045-840C-7B6D04C0854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8">
                <a:extLst>
                  <a:ext uri="{FF2B5EF4-FFF2-40B4-BE49-F238E27FC236}">
                    <a16:creationId xmlns:a16="http://schemas.microsoft.com/office/drawing/2014/main" id="{5F13EE02-8074-2143-8C83-059F916250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 name="TextBox 10">
              <a:extLst>
                <a:ext uri="{FF2B5EF4-FFF2-40B4-BE49-F238E27FC236}">
                  <a16:creationId xmlns:a16="http://schemas.microsoft.com/office/drawing/2014/main" id="{21DB4288-96C9-664D-A738-64CDDC5862C1}"/>
                </a:ext>
              </a:extLst>
            </p:cNvPr>
            <p:cNvSpPr txBox="1"/>
            <p:nvPr/>
          </p:nvSpPr>
          <p:spPr>
            <a:xfrm>
              <a:off x="10143708" y="1286394"/>
              <a:ext cx="881071" cy="369332"/>
            </a:xfrm>
            <a:prstGeom prst="rect">
              <a:avLst/>
            </a:prstGeom>
            <a:noFill/>
          </p:spPr>
          <p:txBody>
            <a:bodyPr wrap="square" rtlCol="0">
              <a:spAutoFit/>
            </a:bodyPr>
            <a:lstStyle/>
            <a:p>
              <a:r>
                <a:rPr lang="en-US" dirty="0"/>
                <a:t>R</a:t>
              </a:r>
              <a:r>
                <a:rPr lang="en-US" baseline="-25000" dirty="0"/>
                <a:t>2</a:t>
              </a:r>
            </a:p>
          </p:txBody>
        </p:sp>
        <p:sp>
          <p:nvSpPr>
            <p:cNvPr id="12" name="Freeform 12">
              <a:extLst>
                <a:ext uri="{FF2B5EF4-FFF2-40B4-BE49-F238E27FC236}">
                  <a16:creationId xmlns:a16="http://schemas.microsoft.com/office/drawing/2014/main" id="{4673943E-38F4-7C43-98A8-A4C3B4C9BFB7}"/>
                </a:ext>
              </a:extLst>
            </p:cNvPr>
            <p:cNvSpPr>
              <a:spLocks noChangeAspect="1"/>
            </p:cNvSpPr>
            <p:nvPr/>
          </p:nvSpPr>
          <p:spPr bwMode="auto">
            <a:xfrm rot="5400000">
              <a:off x="10236849" y="13550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3" name="Straight Connector 12">
              <a:extLst>
                <a:ext uri="{FF2B5EF4-FFF2-40B4-BE49-F238E27FC236}">
                  <a16:creationId xmlns:a16="http://schemas.microsoft.com/office/drawing/2014/main" id="{F0EB8459-7F8A-874A-934C-D913E58DA032}"/>
                </a:ext>
              </a:extLst>
            </p:cNvPr>
            <p:cNvCxnSpPr>
              <a:cxnSpLocks/>
            </p:cNvCxnSpPr>
            <p:nvPr/>
          </p:nvCxnSpPr>
          <p:spPr>
            <a:xfrm>
              <a:off x="9910518" y="1720307"/>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E00DF6-79E2-0347-83F7-6B7F21BCEF46}"/>
                </a:ext>
              </a:extLst>
            </p:cNvPr>
            <p:cNvCxnSpPr>
              <a:cxnSpLocks/>
            </p:cNvCxnSpPr>
            <p:nvPr/>
          </p:nvCxnSpPr>
          <p:spPr>
            <a:xfrm>
              <a:off x="10613299" y="174036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2520C4-DDED-7E4F-A0EA-2CB4E35EFDBC}"/>
                </a:ext>
              </a:extLst>
            </p:cNvPr>
            <p:cNvCxnSpPr>
              <a:cxnSpLocks/>
            </p:cNvCxnSpPr>
            <p:nvPr/>
          </p:nvCxnSpPr>
          <p:spPr>
            <a:xfrm>
              <a:off x="11423832" y="172569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3">
              <a:extLst>
                <a:ext uri="{FF2B5EF4-FFF2-40B4-BE49-F238E27FC236}">
                  <a16:creationId xmlns:a16="http://schemas.microsoft.com/office/drawing/2014/main" id="{2CCA2AD2-E730-6947-8248-5750349B4AB7}"/>
                </a:ext>
              </a:extLst>
            </p:cNvPr>
            <p:cNvGrpSpPr>
              <a:grpSpLocks noChangeAspect="1"/>
            </p:cNvGrpSpPr>
            <p:nvPr/>
          </p:nvGrpSpPr>
          <p:grpSpPr bwMode="auto">
            <a:xfrm>
              <a:off x="11331685" y="2599621"/>
              <a:ext cx="182880" cy="182880"/>
              <a:chOff x="1344" y="2064"/>
              <a:chExt cx="192" cy="192"/>
            </a:xfrm>
          </p:grpSpPr>
          <p:sp>
            <p:nvSpPr>
              <p:cNvPr id="33" name="Oval 14">
                <a:extLst>
                  <a:ext uri="{FF2B5EF4-FFF2-40B4-BE49-F238E27FC236}">
                    <a16:creationId xmlns:a16="http://schemas.microsoft.com/office/drawing/2014/main" id="{9963534F-F0CB-5142-BFA2-EFC56FE1D6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4" name="Rectangle 15">
                <a:extLst>
                  <a:ext uri="{FF2B5EF4-FFF2-40B4-BE49-F238E27FC236}">
                    <a16:creationId xmlns:a16="http://schemas.microsoft.com/office/drawing/2014/main" id="{B6B8C596-BB77-F24D-AEB4-46ECC9E6767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352BC7FC-64A8-2A48-A831-9B57B8D2AC83}"/>
                </a:ext>
              </a:extLst>
            </p:cNvPr>
            <p:cNvSpPr>
              <a:spLocks noChangeAspect="1"/>
            </p:cNvSpPr>
            <p:nvPr/>
          </p:nvSpPr>
          <p:spPr bwMode="auto">
            <a:xfrm rot="5400000">
              <a:off x="9473098" y="13544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13">
              <a:extLst>
                <a:ext uri="{FF2B5EF4-FFF2-40B4-BE49-F238E27FC236}">
                  <a16:creationId xmlns:a16="http://schemas.microsoft.com/office/drawing/2014/main" id="{C38A577A-85CA-1749-83D0-6C574E4668D4}"/>
                </a:ext>
              </a:extLst>
            </p:cNvPr>
            <p:cNvGrpSpPr>
              <a:grpSpLocks noChangeAspect="1"/>
            </p:cNvGrpSpPr>
            <p:nvPr/>
          </p:nvGrpSpPr>
          <p:grpSpPr bwMode="auto">
            <a:xfrm>
              <a:off x="9865098" y="2234058"/>
              <a:ext cx="152400" cy="152400"/>
              <a:chOff x="1344" y="2064"/>
              <a:chExt cx="192" cy="192"/>
            </a:xfrm>
          </p:grpSpPr>
          <p:sp>
            <p:nvSpPr>
              <p:cNvPr id="27" name="Oval 14">
                <a:extLst>
                  <a:ext uri="{FF2B5EF4-FFF2-40B4-BE49-F238E27FC236}">
                    <a16:creationId xmlns:a16="http://schemas.microsoft.com/office/drawing/2014/main" id="{4A76988E-AD28-7E40-84C9-41CC0BF2BC2F}"/>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 name="Rectangle 15">
                <a:extLst>
                  <a:ext uri="{FF2B5EF4-FFF2-40B4-BE49-F238E27FC236}">
                    <a16:creationId xmlns:a16="http://schemas.microsoft.com/office/drawing/2014/main" id="{7A339D81-BA88-E34C-B3F7-FD0C5E2A5A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 name="Group 13">
              <a:extLst>
                <a:ext uri="{FF2B5EF4-FFF2-40B4-BE49-F238E27FC236}">
                  <a16:creationId xmlns:a16="http://schemas.microsoft.com/office/drawing/2014/main" id="{CB12C1AD-281D-104E-A1B2-0FE8AB887091}"/>
                </a:ext>
              </a:extLst>
            </p:cNvPr>
            <p:cNvGrpSpPr>
              <a:grpSpLocks noChangeAspect="1"/>
            </p:cNvGrpSpPr>
            <p:nvPr/>
          </p:nvGrpSpPr>
          <p:grpSpPr bwMode="auto">
            <a:xfrm>
              <a:off x="11496421" y="2603253"/>
              <a:ext cx="152400" cy="152400"/>
              <a:chOff x="1344" y="2064"/>
              <a:chExt cx="192" cy="192"/>
            </a:xfrm>
          </p:grpSpPr>
          <p:sp>
            <p:nvSpPr>
              <p:cNvPr id="23" name="Oval 14">
                <a:extLst>
                  <a:ext uri="{FF2B5EF4-FFF2-40B4-BE49-F238E27FC236}">
                    <a16:creationId xmlns:a16="http://schemas.microsoft.com/office/drawing/2014/main" id="{17B3613B-8508-6948-863D-0D1BBE18D18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Rectangle 15">
                <a:extLst>
                  <a:ext uri="{FF2B5EF4-FFF2-40B4-BE49-F238E27FC236}">
                    <a16:creationId xmlns:a16="http://schemas.microsoft.com/office/drawing/2014/main" id="{C27D6391-216A-734E-AED7-B5B6403D24E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TextBox 40">
              <a:extLst>
                <a:ext uri="{FF2B5EF4-FFF2-40B4-BE49-F238E27FC236}">
                  <a16:creationId xmlns:a16="http://schemas.microsoft.com/office/drawing/2014/main" id="{CEB1A379-9418-7C4B-9117-7D70DDF642A5}"/>
                </a:ext>
              </a:extLst>
            </p:cNvPr>
            <p:cNvSpPr txBox="1"/>
            <p:nvPr/>
          </p:nvSpPr>
          <p:spPr>
            <a:xfrm>
              <a:off x="9384992" y="1289724"/>
              <a:ext cx="881071" cy="369332"/>
            </a:xfrm>
            <a:prstGeom prst="rect">
              <a:avLst/>
            </a:prstGeom>
            <a:noFill/>
          </p:spPr>
          <p:txBody>
            <a:bodyPr wrap="square" rtlCol="0">
              <a:spAutoFit/>
            </a:bodyPr>
            <a:lstStyle/>
            <a:p>
              <a:r>
                <a:rPr lang="en-US" dirty="0"/>
                <a:t>R</a:t>
              </a:r>
              <a:r>
                <a:rPr lang="en-US" baseline="-25000" dirty="0"/>
                <a:t>1</a:t>
              </a:r>
            </a:p>
          </p:txBody>
        </p:sp>
        <p:sp>
          <p:nvSpPr>
            <p:cNvPr id="42" name="TextBox 41">
              <a:extLst>
                <a:ext uri="{FF2B5EF4-FFF2-40B4-BE49-F238E27FC236}">
                  <a16:creationId xmlns:a16="http://schemas.microsoft.com/office/drawing/2014/main" id="{1D498124-7A21-E74F-B52A-468528E7210E}"/>
                </a:ext>
              </a:extLst>
            </p:cNvPr>
            <p:cNvSpPr txBox="1"/>
            <p:nvPr/>
          </p:nvSpPr>
          <p:spPr>
            <a:xfrm>
              <a:off x="11208285" y="2793753"/>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43" name="Group 207">
              <a:extLst>
                <a:ext uri="{FF2B5EF4-FFF2-40B4-BE49-F238E27FC236}">
                  <a16:creationId xmlns:a16="http://schemas.microsoft.com/office/drawing/2014/main" id="{025B60AC-6207-C14C-81B8-41B21CF9ACDF}"/>
                </a:ext>
              </a:extLst>
            </p:cNvPr>
            <p:cNvGrpSpPr>
              <a:grpSpLocks/>
            </p:cNvGrpSpPr>
            <p:nvPr/>
          </p:nvGrpSpPr>
          <p:grpSpPr bwMode="auto">
            <a:xfrm>
              <a:off x="9027317" y="1730860"/>
              <a:ext cx="304800" cy="762000"/>
              <a:chOff x="4560" y="2400"/>
              <a:chExt cx="192" cy="480"/>
            </a:xfrm>
          </p:grpSpPr>
          <p:sp>
            <p:nvSpPr>
              <p:cNvPr id="44" name="Oval 111">
                <a:extLst>
                  <a:ext uri="{FF2B5EF4-FFF2-40B4-BE49-F238E27FC236}">
                    <a16:creationId xmlns:a16="http://schemas.microsoft.com/office/drawing/2014/main" id="{2FA35FDF-835C-8B4D-9DF2-2A8A5A12840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5" name="Line 112">
                <a:extLst>
                  <a:ext uri="{FF2B5EF4-FFF2-40B4-BE49-F238E27FC236}">
                    <a16:creationId xmlns:a16="http://schemas.microsoft.com/office/drawing/2014/main" id="{2DF20789-65F8-4C48-8CD2-933B9361E7C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3">
                <a:extLst>
                  <a:ext uri="{FF2B5EF4-FFF2-40B4-BE49-F238E27FC236}">
                    <a16:creationId xmlns:a16="http://schemas.microsoft.com/office/drawing/2014/main" id="{E311C0FA-8131-F644-8745-9103ABC69C7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4">
                <a:extLst>
                  <a:ext uri="{FF2B5EF4-FFF2-40B4-BE49-F238E27FC236}">
                    <a16:creationId xmlns:a16="http://schemas.microsoft.com/office/drawing/2014/main" id="{75D8CC11-F3C1-8949-A76A-7DE93A459C53}"/>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5">
                <a:extLst>
                  <a:ext uri="{FF2B5EF4-FFF2-40B4-BE49-F238E27FC236}">
                    <a16:creationId xmlns:a16="http://schemas.microsoft.com/office/drawing/2014/main" id="{574D00A5-46B2-134F-A1EE-84BECEC09E2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6">
                <a:extLst>
                  <a:ext uri="{FF2B5EF4-FFF2-40B4-BE49-F238E27FC236}">
                    <a16:creationId xmlns:a16="http://schemas.microsoft.com/office/drawing/2014/main" id="{C0CA4423-246D-1B46-85C7-08059A53D61F}"/>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1" name="Group 117">
                <a:extLst>
                  <a:ext uri="{FF2B5EF4-FFF2-40B4-BE49-F238E27FC236}">
                    <a16:creationId xmlns:a16="http://schemas.microsoft.com/office/drawing/2014/main" id="{50D31880-07CE-E54A-BE21-2A3E06378B9C}"/>
                  </a:ext>
                </a:extLst>
              </p:cNvPr>
              <p:cNvGrpSpPr>
                <a:grpSpLocks noChangeAspect="1"/>
              </p:cNvGrpSpPr>
              <p:nvPr/>
            </p:nvGrpSpPr>
            <p:grpSpPr bwMode="auto">
              <a:xfrm>
                <a:off x="4608" y="2592"/>
                <a:ext cx="96" cy="96"/>
                <a:chOff x="2929" y="3217"/>
                <a:chExt cx="383" cy="191"/>
              </a:xfrm>
            </p:grpSpPr>
            <p:sp>
              <p:nvSpPr>
                <p:cNvPr id="52" name="Arc 118">
                  <a:extLst>
                    <a:ext uri="{FF2B5EF4-FFF2-40B4-BE49-F238E27FC236}">
                      <a16:creationId xmlns:a16="http://schemas.microsoft.com/office/drawing/2014/main" id="{7DF77FCD-1AE8-5D4F-9E15-3F8DD2BEDE3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119">
                  <a:extLst>
                    <a:ext uri="{FF2B5EF4-FFF2-40B4-BE49-F238E27FC236}">
                      <a16:creationId xmlns:a16="http://schemas.microsoft.com/office/drawing/2014/main" id="{4E36315A-1885-DC47-9FB8-207E85671BDD}"/>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4" name="Group 220">
              <a:extLst>
                <a:ext uri="{FF2B5EF4-FFF2-40B4-BE49-F238E27FC236}">
                  <a16:creationId xmlns:a16="http://schemas.microsoft.com/office/drawing/2014/main" id="{E54DDB83-DD84-9B4E-BFF8-A4907898E709}"/>
                </a:ext>
              </a:extLst>
            </p:cNvPr>
            <p:cNvGrpSpPr>
              <a:grpSpLocks/>
            </p:cNvGrpSpPr>
            <p:nvPr/>
          </p:nvGrpSpPr>
          <p:grpSpPr bwMode="auto">
            <a:xfrm>
              <a:off x="9100676" y="2457990"/>
              <a:ext cx="152400" cy="304800"/>
              <a:chOff x="3264" y="3072"/>
              <a:chExt cx="96" cy="192"/>
            </a:xfrm>
          </p:grpSpPr>
          <p:sp>
            <p:nvSpPr>
              <p:cNvPr id="55" name="Line 17">
                <a:extLst>
                  <a:ext uri="{FF2B5EF4-FFF2-40B4-BE49-F238E27FC236}">
                    <a16:creationId xmlns:a16="http://schemas.microsoft.com/office/drawing/2014/main" id="{6474C13A-5CFC-EF49-A618-4B1B8346D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8">
                <a:extLst>
                  <a:ext uri="{FF2B5EF4-FFF2-40B4-BE49-F238E27FC236}">
                    <a16:creationId xmlns:a16="http://schemas.microsoft.com/office/drawing/2014/main" id="{AA59DC2A-88C4-274E-A151-DA843A208C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7" name="TextBox 56">
              <a:extLst>
                <a:ext uri="{FF2B5EF4-FFF2-40B4-BE49-F238E27FC236}">
                  <a16:creationId xmlns:a16="http://schemas.microsoft.com/office/drawing/2014/main" id="{EDF51B1A-63F8-DA4C-B44A-D5BCA7551CB9}"/>
                </a:ext>
              </a:extLst>
            </p:cNvPr>
            <p:cNvSpPr txBox="1"/>
            <p:nvPr/>
          </p:nvSpPr>
          <p:spPr>
            <a:xfrm>
              <a:off x="8554815" y="1945335"/>
              <a:ext cx="881071" cy="369332"/>
            </a:xfrm>
            <a:prstGeom prst="rect">
              <a:avLst/>
            </a:prstGeom>
            <a:noFill/>
          </p:spPr>
          <p:txBody>
            <a:bodyPr wrap="square" rtlCol="0">
              <a:spAutoFit/>
            </a:bodyPr>
            <a:lstStyle/>
            <a:p>
              <a:r>
                <a:rPr lang="en-US" dirty="0"/>
                <a:t>v</a:t>
              </a:r>
              <a:r>
                <a:rPr lang="en-US" baseline="-25000" dirty="0"/>
                <a:t>in</a:t>
              </a:r>
            </a:p>
          </p:txBody>
        </p:sp>
        <p:sp>
          <p:nvSpPr>
            <p:cNvPr id="58" name="TextBox 57">
              <a:extLst>
                <a:ext uri="{FF2B5EF4-FFF2-40B4-BE49-F238E27FC236}">
                  <a16:creationId xmlns:a16="http://schemas.microsoft.com/office/drawing/2014/main" id="{833F88EA-A878-E941-9853-0D7BD6D3183B}"/>
                </a:ext>
              </a:extLst>
            </p:cNvPr>
            <p:cNvSpPr txBox="1"/>
            <p:nvPr/>
          </p:nvSpPr>
          <p:spPr>
            <a:xfrm>
              <a:off x="8798299" y="2837205"/>
              <a:ext cx="1066800" cy="338554"/>
            </a:xfrm>
            <a:prstGeom prst="rect">
              <a:avLst/>
            </a:prstGeom>
            <a:noFill/>
          </p:spPr>
          <p:txBody>
            <a:bodyPr wrap="square" rtlCol="0">
              <a:spAutoFit/>
            </a:bodyPr>
            <a:lstStyle/>
            <a:p>
              <a:r>
                <a:rPr lang="en-US" sz="1600" dirty="0"/>
                <a:t>Inverting</a:t>
              </a:r>
              <a:endParaRPr lang="en-US" sz="1600" baseline="-25000" dirty="0"/>
            </a:p>
          </p:txBody>
        </p:sp>
      </p:grpSp>
      <p:grpSp>
        <p:nvGrpSpPr>
          <p:cNvPr id="5" name="Group 4">
            <a:extLst>
              <a:ext uri="{FF2B5EF4-FFF2-40B4-BE49-F238E27FC236}">
                <a16:creationId xmlns:a16="http://schemas.microsoft.com/office/drawing/2014/main" id="{16AC5CD3-B0E0-2F4B-A734-727B3B244218}"/>
              </a:ext>
            </a:extLst>
          </p:cNvPr>
          <p:cNvGrpSpPr/>
          <p:nvPr/>
        </p:nvGrpSpPr>
        <p:grpSpPr>
          <a:xfrm>
            <a:off x="8596021" y="3723716"/>
            <a:ext cx="3144898" cy="2649211"/>
            <a:chOff x="8319308" y="3795405"/>
            <a:chExt cx="3144898" cy="2649211"/>
          </a:xfrm>
        </p:grpSpPr>
        <p:grpSp>
          <p:nvGrpSpPr>
            <p:cNvPr id="60" name="Group 39">
              <a:extLst>
                <a:ext uri="{FF2B5EF4-FFF2-40B4-BE49-F238E27FC236}">
                  <a16:creationId xmlns:a16="http://schemas.microsoft.com/office/drawing/2014/main" id="{3279C3B3-9C39-E44C-A333-341DD2A6838B}"/>
                </a:ext>
              </a:extLst>
            </p:cNvPr>
            <p:cNvGrpSpPr>
              <a:grpSpLocks/>
            </p:cNvGrpSpPr>
            <p:nvPr/>
          </p:nvGrpSpPr>
          <p:grpSpPr bwMode="auto">
            <a:xfrm>
              <a:off x="9440459" y="4509469"/>
              <a:ext cx="1676400" cy="1371600"/>
              <a:chOff x="2496" y="1968"/>
              <a:chExt cx="1056" cy="864"/>
            </a:xfrm>
          </p:grpSpPr>
          <p:sp>
            <p:nvSpPr>
              <p:cNvPr id="99" name="Line 40">
                <a:extLst>
                  <a:ext uri="{FF2B5EF4-FFF2-40B4-BE49-F238E27FC236}">
                    <a16:creationId xmlns:a16="http://schemas.microsoft.com/office/drawing/2014/main" id="{41E7852A-D615-FE45-B528-302D28143489}"/>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41">
                <a:extLst>
                  <a:ext uri="{FF2B5EF4-FFF2-40B4-BE49-F238E27FC236}">
                    <a16:creationId xmlns:a16="http://schemas.microsoft.com/office/drawing/2014/main" id="{22011EC6-5622-5542-BBDB-8A4D5ECFDFE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42">
                <a:extLst>
                  <a:ext uri="{FF2B5EF4-FFF2-40B4-BE49-F238E27FC236}">
                    <a16:creationId xmlns:a16="http://schemas.microsoft.com/office/drawing/2014/main" id="{19B95980-E321-7647-8A85-AE725F15083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43">
                <a:extLst>
                  <a:ext uri="{FF2B5EF4-FFF2-40B4-BE49-F238E27FC236}">
                    <a16:creationId xmlns:a16="http://schemas.microsoft.com/office/drawing/2014/main" id="{3FFEDEBB-2680-D94B-BAA8-ADE526BD756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1" name="TextBox 60">
              <a:extLst>
                <a:ext uri="{FF2B5EF4-FFF2-40B4-BE49-F238E27FC236}">
                  <a16:creationId xmlns:a16="http://schemas.microsoft.com/office/drawing/2014/main" id="{A558BF23-D5CA-4641-8367-B53AA0D91DA0}"/>
                </a:ext>
              </a:extLst>
            </p:cNvPr>
            <p:cNvSpPr txBox="1"/>
            <p:nvPr/>
          </p:nvSpPr>
          <p:spPr>
            <a:xfrm flipH="1">
              <a:off x="9742506" y="5360838"/>
              <a:ext cx="439757"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ADFDA53-15CD-D74A-BA93-B45A048DD4E3}"/>
                </a:ext>
              </a:extLst>
            </p:cNvPr>
            <p:cNvSpPr txBox="1"/>
            <p:nvPr/>
          </p:nvSpPr>
          <p:spPr>
            <a:xfrm flipH="1">
              <a:off x="9784736" y="4620871"/>
              <a:ext cx="439757" cy="369332"/>
            </a:xfrm>
            <a:prstGeom prst="rect">
              <a:avLst/>
            </a:prstGeom>
            <a:noFill/>
          </p:spPr>
          <p:txBody>
            <a:bodyPr wrap="square" rtlCol="0">
              <a:spAutoFit/>
            </a:bodyPr>
            <a:lstStyle/>
            <a:p>
              <a:r>
                <a:rPr lang="en-US" dirty="0"/>
                <a:t>-</a:t>
              </a:r>
            </a:p>
          </p:txBody>
        </p:sp>
        <p:grpSp>
          <p:nvGrpSpPr>
            <p:cNvPr id="64" name="Group 220">
              <a:extLst>
                <a:ext uri="{FF2B5EF4-FFF2-40B4-BE49-F238E27FC236}">
                  <a16:creationId xmlns:a16="http://schemas.microsoft.com/office/drawing/2014/main" id="{E712805E-8AF3-8F42-9856-15EBEBB228FE}"/>
                </a:ext>
              </a:extLst>
            </p:cNvPr>
            <p:cNvGrpSpPr>
              <a:grpSpLocks/>
            </p:cNvGrpSpPr>
            <p:nvPr/>
          </p:nvGrpSpPr>
          <p:grpSpPr bwMode="auto">
            <a:xfrm>
              <a:off x="9378631" y="6139816"/>
              <a:ext cx="152400" cy="304800"/>
              <a:chOff x="3264" y="3072"/>
              <a:chExt cx="96" cy="192"/>
            </a:xfrm>
          </p:grpSpPr>
          <p:sp>
            <p:nvSpPr>
              <p:cNvPr id="97" name="Line 17">
                <a:extLst>
                  <a:ext uri="{FF2B5EF4-FFF2-40B4-BE49-F238E27FC236}">
                    <a16:creationId xmlns:a16="http://schemas.microsoft.com/office/drawing/2014/main" id="{015E75A4-7A5C-AA42-8CF0-CC0267C43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6B3628D4-13C7-2242-8347-B26A71F769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5" name="TextBox 64">
              <a:extLst>
                <a:ext uri="{FF2B5EF4-FFF2-40B4-BE49-F238E27FC236}">
                  <a16:creationId xmlns:a16="http://schemas.microsoft.com/office/drawing/2014/main" id="{D3CF00B5-8068-594D-A95B-512AAC32192C}"/>
                </a:ext>
              </a:extLst>
            </p:cNvPr>
            <p:cNvSpPr txBox="1"/>
            <p:nvPr/>
          </p:nvSpPr>
          <p:spPr>
            <a:xfrm>
              <a:off x="9699420" y="3795405"/>
              <a:ext cx="881071" cy="369332"/>
            </a:xfrm>
            <a:prstGeom prst="rect">
              <a:avLst/>
            </a:prstGeom>
            <a:noFill/>
          </p:spPr>
          <p:txBody>
            <a:bodyPr wrap="square" rtlCol="0">
              <a:spAutoFit/>
            </a:bodyPr>
            <a:lstStyle/>
            <a:p>
              <a:r>
                <a:rPr lang="en-US" dirty="0"/>
                <a:t>R</a:t>
              </a:r>
              <a:r>
                <a:rPr lang="en-US" baseline="-25000" dirty="0"/>
                <a:t>2</a:t>
              </a:r>
            </a:p>
          </p:txBody>
        </p:sp>
        <p:sp>
          <p:nvSpPr>
            <p:cNvPr id="66" name="Freeform 12">
              <a:extLst>
                <a:ext uri="{FF2B5EF4-FFF2-40B4-BE49-F238E27FC236}">
                  <a16:creationId xmlns:a16="http://schemas.microsoft.com/office/drawing/2014/main" id="{5D35075F-8EC5-4444-9EA2-E46AD239371F}"/>
                </a:ext>
              </a:extLst>
            </p:cNvPr>
            <p:cNvSpPr>
              <a:spLocks noChangeAspect="1"/>
            </p:cNvSpPr>
            <p:nvPr/>
          </p:nvSpPr>
          <p:spPr bwMode="auto">
            <a:xfrm rot="5400000">
              <a:off x="9792561" y="38640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7" name="Straight Connector 66">
              <a:extLst>
                <a:ext uri="{FF2B5EF4-FFF2-40B4-BE49-F238E27FC236}">
                  <a16:creationId xmlns:a16="http://schemas.microsoft.com/office/drawing/2014/main" id="{F24CA464-0286-D340-8598-7CFFC379AD4B}"/>
                </a:ext>
              </a:extLst>
            </p:cNvPr>
            <p:cNvCxnSpPr>
              <a:cxnSpLocks/>
            </p:cNvCxnSpPr>
            <p:nvPr/>
          </p:nvCxnSpPr>
          <p:spPr>
            <a:xfrm>
              <a:off x="9466230" y="422931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FCD5B5-A586-B04B-A00C-BBB0CC1AA743}"/>
                </a:ext>
              </a:extLst>
            </p:cNvPr>
            <p:cNvCxnSpPr>
              <a:cxnSpLocks/>
            </p:cNvCxnSpPr>
            <p:nvPr/>
          </p:nvCxnSpPr>
          <p:spPr>
            <a:xfrm>
              <a:off x="10169011" y="424937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DCF6542-FCA6-5C46-BEDF-FEA7A722977D}"/>
                </a:ext>
              </a:extLst>
            </p:cNvPr>
            <p:cNvCxnSpPr>
              <a:cxnSpLocks/>
            </p:cNvCxnSpPr>
            <p:nvPr/>
          </p:nvCxnSpPr>
          <p:spPr>
            <a:xfrm>
              <a:off x="10979544" y="4234703"/>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13">
              <a:extLst>
                <a:ext uri="{FF2B5EF4-FFF2-40B4-BE49-F238E27FC236}">
                  <a16:creationId xmlns:a16="http://schemas.microsoft.com/office/drawing/2014/main" id="{6E422A8A-3B70-3C4D-8985-5446CE7B7236}"/>
                </a:ext>
              </a:extLst>
            </p:cNvPr>
            <p:cNvGrpSpPr>
              <a:grpSpLocks noChangeAspect="1"/>
            </p:cNvGrpSpPr>
            <p:nvPr/>
          </p:nvGrpSpPr>
          <p:grpSpPr bwMode="auto">
            <a:xfrm>
              <a:off x="10887397" y="5108632"/>
              <a:ext cx="182880" cy="182880"/>
              <a:chOff x="1344" y="2064"/>
              <a:chExt cx="192" cy="192"/>
            </a:xfrm>
          </p:grpSpPr>
          <p:sp>
            <p:nvSpPr>
              <p:cNvPr id="95" name="Oval 14">
                <a:extLst>
                  <a:ext uri="{FF2B5EF4-FFF2-40B4-BE49-F238E27FC236}">
                    <a16:creationId xmlns:a16="http://schemas.microsoft.com/office/drawing/2014/main" id="{C9A2A434-E25D-3C4D-A936-EAF8BF5BA3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D2D59C25-5985-E648-8E28-F56E63BC0B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12">
              <a:extLst>
                <a:ext uri="{FF2B5EF4-FFF2-40B4-BE49-F238E27FC236}">
                  <a16:creationId xmlns:a16="http://schemas.microsoft.com/office/drawing/2014/main" id="{2548ED9F-F8B5-A34B-8C0A-60784445F418}"/>
                </a:ext>
              </a:extLst>
            </p:cNvPr>
            <p:cNvSpPr>
              <a:spLocks noChangeAspect="1"/>
            </p:cNvSpPr>
            <p:nvPr/>
          </p:nvSpPr>
          <p:spPr bwMode="auto">
            <a:xfrm rot="5400000">
              <a:off x="9028810" y="38635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2" name="Group 13">
              <a:extLst>
                <a:ext uri="{FF2B5EF4-FFF2-40B4-BE49-F238E27FC236}">
                  <a16:creationId xmlns:a16="http://schemas.microsoft.com/office/drawing/2014/main" id="{958840AF-EEF7-2B45-8FF1-8AE1752F17F9}"/>
                </a:ext>
              </a:extLst>
            </p:cNvPr>
            <p:cNvGrpSpPr>
              <a:grpSpLocks noChangeAspect="1"/>
            </p:cNvGrpSpPr>
            <p:nvPr/>
          </p:nvGrpSpPr>
          <p:grpSpPr bwMode="auto">
            <a:xfrm>
              <a:off x="9420810" y="4743069"/>
              <a:ext cx="152400" cy="152400"/>
              <a:chOff x="1344" y="2064"/>
              <a:chExt cx="192" cy="192"/>
            </a:xfrm>
          </p:grpSpPr>
          <p:sp>
            <p:nvSpPr>
              <p:cNvPr id="93" name="Oval 14">
                <a:extLst>
                  <a:ext uri="{FF2B5EF4-FFF2-40B4-BE49-F238E27FC236}">
                    <a16:creationId xmlns:a16="http://schemas.microsoft.com/office/drawing/2014/main" id="{70911955-E8E8-CE4D-9F12-115E57BEB5D3}"/>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4" name="Rectangle 15">
                <a:extLst>
                  <a:ext uri="{FF2B5EF4-FFF2-40B4-BE49-F238E27FC236}">
                    <a16:creationId xmlns:a16="http://schemas.microsoft.com/office/drawing/2014/main" id="{6161FB9B-C27B-3F42-BA01-2193BE394E8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3" name="Group 13">
              <a:extLst>
                <a:ext uri="{FF2B5EF4-FFF2-40B4-BE49-F238E27FC236}">
                  <a16:creationId xmlns:a16="http://schemas.microsoft.com/office/drawing/2014/main" id="{BB37A5A3-8EB3-7A47-9EA2-565CEA0B2E64}"/>
                </a:ext>
              </a:extLst>
            </p:cNvPr>
            <p:cNvGrpSpPr>
              <a:grpSpLocks noChangeAspect="1"/>
            </p:cNvGrpSpPr>
            <p:nvPr/>
          </p:nvGrpSpPr>
          <p:grpSpPr bwMode="auto">
            <a:xfrm>
              <a:off x="11052133" y="5112264"/>
              <a:ext cx="152400" cy="152400"/>
              <a:chOff x="1344" y="2064"/>
              <a:chExt cx="192" cy="192"/>
            </a:xfrm>
          </p:grpSpPr>
          <p:sp>
            <p:nvSpPr>
              <p:cNvPr id="91" name="Oval 14">
                <a:extLst>
                  <a:ext uri="{FF2B5EF4-FFF2-40B4-BE49-F238E27FC236}">
                    <a16:creationId xmlns:a16="http://schemas.microsoft.com/office/drawing/2014/main" id="{F2042C96-FF51-DA40-83A5-C538D3C0714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2" name="Rectangle 15">
                <a:extLst>
                  <a:ext uri="{FF2B5EF4-FFF2-40B4-BE49-F238E27FC236}">
                    <a16:creationId xmlns:a16="http://schemas.microsoft.com/office/drawing/2014/main" id="{F11F2FB5-5100-3547-958C-F41B2AEAF4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4" name="TextBox 73">
              <a:extLst>
                <a:ext uri="{FF2B5EF4-FFF2-40B4-BE49-F238E27FC236}">
                  <a16:creationId xmlns:a16="http://schemas.microsoft.com/office/drawing/2014/main" id="{5627EFA6-9283-5B47-A8D9-0F38C799C5E9}"/>
                </a:ext>
              </a:extLst>
            </p:cNvPr>
            <p:cNvSpPr txBox="1"/>
            <p:nvPr/>
          </p:nvSpPr>
          <p:spPr>
            <a:xfrm>
              <a:off x="8940704" y="3798735"/>
              <a:ext cx="881071" cy="369332"/>
            </a:xfrm>
            <a:prstGeom prst="rect">
              <a:avLst/>
            </a:prstGeom>
            <a:noFill/>
          </p:spPr>
          <p:txBody>
            <a:bodyPr wrap="square" rtlCol="0">
              <a:spAutoFit/>
            </a:bodyPr>
            <a:lstStyle/>
            <a:p>
              <a:r>
                <a:rPr lang="en-US" dirty="0"/>
                <a:t>R</a:t>
              </a:r>
              <a:r>
                <a:rPr lang="en-US" baseline="-25000" dirty="0"/>
                <a:t>1</a:t>
              </a:r>
            </a:p>
          </p:txBody>
        </p:sp>
        <p:sp>
          <p:nvSpPr>
            <p:cNvPr id="75" name="TextBox 74">
              <a:extLst>
                <a:ext uri="{FF2B5EF4-FFF2-40B4-BE49-F238E27FC236}">
                  <a16:creationId xmlns:a16="http://schemas.microsoft.com/office/drawing/2014/main" id="{1BD5404D-AF18-4A4B-96C3-1A478A3B749E}"/>
                </a:ext>
              </a:extLst>
            </p:cNvPr>
            <p:cNvSpPr txBox="1"/>
            <p:nvPr/>
          </p:nvSpPr>
          <p:spPr>
            <a:xfrm>
              <a:off x="10900270" y="5329758"/>
              <a:ext cx="563936"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76" name="Group 207">
              <a:extLst>
                <a:ext uri="{FF2B5EF4-FFF2-40B4-BE49-F238E27FC236}">
                  <a16:creationId xmlns:a16="http://schemas.microsoft.com/office/drawing/2014/main" id="{D758C770-5023-4148-81E1-526A424789C5}"/>
                </a:ext>
              </a:extLst>
            </p:cNvPr>
            <p:cNvGrpSpPr>
              <a:grpSpLocks/>
            </p:cNvGrpSpPr>
            <p:nvPr/>
          </p:nvGrpSpPr>
          <p:grpSpPr bwMode="auto">
            <a:xfrm>
              <a:off x="9299935" y="5563017"/>
              <a:ext cx="304800" cy="762000"/>
              <a:chOff x="4560" y="2400"/>
              <a:chExt cx="192" cy="480"/>
            </a:xfrm>
          </p:grpSpPr>
          <p:sp>
            <p:nvSpPr>
              <p:cNvPr id="82" name="Oval 111">
                <a:extLst>
                  <a:ext uri="{FF2B5EF4-FFF2-40B4-BE49-F238E27FC236}">
                    <a16:creationId xmlns:a16="http://schemas.microsoft.com/office/drawing/2014/main" id="{2CBBE667-AF45-C649-BF37-A1EBC3F546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3" name="Line 112">
                <a:extLst>
                  <a:ext uri="{FF2B5EF4-FFF2-40B4-BE49-F238E27FC236}">
                    <a16:creationId xmlns:a16="http://schemas.microsoft.com/office/drawing/2014/main" id="{072B69D2-A63D-FC46-A374-DC54A8152C6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13">
                <a:extLst>
                  <a:ext uri="{FF2B5EF4-FFF2-40B4-BE49-F238E27FC236}">
                    <a16:creationId xmlns:a16="http://schemas.microsoft.com/office/drawing/2014/main" id="{BA181A32-B4E9-9347-AACB-AA720FFF8EE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4">
                <a:extLst>
                  <a:ext uri="{FF2B5EF4-FFF2-40B4-BE49-F238E27FC236}">
                    <a16:creationId xmlns:a16="http://schemas.microsoft.com/office/drawing/2014/main" id="{49F09F8F-BA0D-9443-BAEE-99D3B7479E8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15">
                <a:extLst>
                  <a:ext uri="{FF2B5EF4-FFF2-40B4-BE49-F238E27FC236}">
                    <a16:creationId xmlns:a16="http://schemas.microsoft.com/office/drawing/2014/main" id="{3AEB8FF7-0C73-4E47-9053-3960C63639B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6">
                <a:extLst>
                  <a:ext uri="{FF2B5EF4-FFF2-40B4-BE49-F238E27FC236}">
                    <a16:creationId xmlns:a16="http://schemas.microsoft.com/office/drawing/2014/main" id="{0DE4A7BD-1E03-2748-A1E2-C53CA01D4B1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8" name="Group 117">
                <a:extLst>
                  <a:ext uri="{FF2B5EF4-FFF2-40B4-BE49-F238E27FC236}">
                    <a16:creationId xmlns:a16="http://schemas.microsoft.com/office/drawing/2014/main" id="{E2288F6A-ADFB-C348-A8B2-9C1AE67310CA}"/>
                  </a:ext>
                </a:extLst>
              </p:cNvPr>
              <p:cNvGrpSpPr>
                <a:grpSpLocks noChangeAspect="1"/>
              </p:cNvGrpSpPr>
              <p:nvPr/>
            </p:nvGrpSpPr>
            <p:grpSpPr bwMode="auto">
              <a:xfrm>
                <a:off x="4608" y="2592"/>
                <a:ext cx="96" cy="96"/>
                <a:chOff x="2929" y="3217"/>
                <a:chExt cx="383" cy="191"/>
              </a:xfrm>
            </p:grpSpPr>
            <p:sp>
              <p:nvSpPr>
                <p:cNvPr id="89" name="Arc 118">
                  <a:extLst>
                    <a:ext uri="{FF2B5EF4-FFF2-40B4-BE49-F238E27FC236}">
                      <a16:creationId xmlns:a16="http://schemas.microsoft.com/office/drawing/2014/main" id="{25369A9A-22F8-824F-922C-2081BACDDAB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119">
                  <a:extLst>
                    <a:ext uri="{FF2B5EF4-FFF2-40B4-BE49-F238E27FC236}">
                      <a16:creationId xmlns:a16="http://schemas.microsoft.com/office/drawing/2014/main" id="{02F148B8-F4E2-964C-89E0-7862854AC96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7" name="Group 220">
              <a:extLst>
                <a:ext uri="{FF2B5EF4-FFF2-40B4-BE49-F238E27FC236}">
                  <a16:creationId xmlns:a16="http://schemas.microsoft.com/office/drawing/2014/main" id="{BE918E84-DA10-DD47-96E9-92B0E4D3F395}"/>
                </a:ext>
              </a:extLst>
            </p:cNvPr>
            <p:cNvGrpSpPr>
              <a:grpSpLocks/>
            </p:cNvGrpSpPr>
            <p:nvPr/>
          </p:nvGrpSpPr>
          <p:grpSpPr bwMode="auto">
            <a:xfrm>
              <a:off x="8656388" y="4251385"/>
              <a:ext cx="152400" cy="304800"/>
              <a:chOff x="3264" y="3072"/>
              <a:chExt cx="96" cy="192"/>
            </a:xfrm>
          </p:grpSpPr>
          <p:sp>
            <p:nvSpPr>
              <p:cNvPr id="80" name="Line 17">
                <a:extLst>
                  <a:ext uri="{FF2B5EF4-FFF2-40B4-BE49-F238E27FC236}">
                    <a16:creationId xmlns:a16="http://schemas.microsoft.com/office/drawing/2014/main" id="{56D75881-4792-1B40-816D-74028CAEFCB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5B327F1A-AE8A-784F-A577-37B3C3DB9C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8" name="TextBox 77">
              <a:extLst>
                <a:ext uri="{FF2B5EF4-FFF2-40B4-BE49-F238E27FC236}">
                  <a16:creationId xmlns:a16="http://schemas.microsoft.com/office/drawing/2014/main" id="{FD33F041-E0E1-7E4F-BADD-6D629C913849}"/>
                </a:ext>
              </a:extLst>
            </p:cNvPr>
            <p:cNvSpPr txBox="1"/>
            <p:nvPr/>
          </p:nvSpPr>
          <p:spPr>
            <a:xfrm>
              <a:off x="8834796" y="5806763"/>
              <a:ext cx="497321" cy="369332"/>
            </a:xfrm>
            <a:prstGeom prst="rect">
              <a:avLst/>
            </a:prstGeom>
            <a:noFill/>
          </p:spPr>
          <p:txBody>
            <a:bodyPr wrap="square" rtlCol="0">
              <a:spAutoFit/>
            </a:bodyPr>
            <a:lstStyle/>
            <a:p>
              <a:r>
                <a:rPr lang="en-US" dirty="0"/>
                <a:t>v</a:t>
              </a:r>
              <a:r>
                <a:rPr lang="en-US" baseline="-25000" dirty="0"/>
                <a:t>in</a:t>
              </a:r>
            </a:p>
          </p:txBody>
        </p:sp>
        <p:sp>
          <p:nvSpPr>
            <p:cNvPr id="79" name="TextBox 78">
              <a:extLst>
                <a:ext uri="{FF2B5EF4-FFF2-40B4-BE49-F238E27FC236}">
                  <a16:creationId xmlns:a16="http://schemas.microsoft.com/office/drawing/2014/main" id="{1973BCD4-2E38-1A45-9725-651CE2A59982}"/>
                </a:ext>
              </a:extLst>
            </p:cNvPr>
            <p:cNvSpPr txBox="1"/>
            <p:nvPr/>
          </p:nvSpPr>
          <p:spPr>
            <a:xfrm>
              <a:off x="8319308" y="5041178"/>
              <a:ext cx="1403242" cy="338554"/>
            </a:xfrm>
            <a:prstGeom prst="rect">
              <a:avLst/>
            </a:prstGeom>
            <a:noFill/>
          </p:spPr>
          <p:txBody>
            <a:bodyPr wrap="square" rtlCol="0">
              <a:spAutoFit/>
            </a:bodyPr>
            <a:lstStyle/>
            <a:p>
              <a:r>
                <a:rPr lang="en-US" sz="1600" dirty="0"/>
                <a:t>Non-inverting</a:t>
              </a:r>
              <a:endParaRPr lang="en-US" sz="1600" baseline="-25000" dirty="0"/>
            </a:p>
          </p:txBody>
        </p:sp>
      </p:grpSp>
    </p:spTree>
    <p:extLst>
      <p:ext uri="{BB962C8B-B14F-4D97-AF65-F5344CB8AC3E}">
        <p14:creationId xmlns:p14="http://schemas.microsoft.com/office/powerpoint/2010/main" val="1928236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op stuff</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E71CB0-7B01-4543-B5BB-533B51CC212C}"/>
                  </a:ext>
                </a:extLst>
              </p:cNvPr>
              <p:cNvSpPr txBox="1"/>
              <p:nvPr/>
            </p:nvSpPr>
            <p:spPr>
              <a:xfrm>
                <a:off x="3771633" y="1204068"/>
                <a:ext cx="5953958" cy="1195923"/>
              </a:xfrm>
              <a:prstGeom prst="rect">
                <a:avLst/>
              </a:prstGeom>
              <a:noFill/>
            </p:spPr>
            <p:txBody>
              <a:bodyPr wrap="square" rtlCol="0">
                <a:noAutofit/>
              </a:bodyPr>
              <a:lstStyle/>
              <a:p>
                <a:endParaRPr lang="en-US" dirty="0"/>
              </a:p>
              <a:p>
                <a:pPr marL="285750" indent="-285750">
                  <a:buFont typeface="Arial" panose="020B0604020202020204" pitchFamily="34" charset="0"/>
                  <a:buChar char="•"/>
                </a:pPr>
                <a:r>
                  <a:rPr lang="en-US" dirty="0"/>
                  <a:t>Offset to make output 0 when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𝑖𝑛</m:t>
                        </m:r>
                      </m:sub>
                    </m:sSub>
                    <m:r>
                      <a:rPr lang="en-US" b="0" i="1" smtClean="0">
                        <a:latin typeface="Cambria Math" panose="02040503050406030204" pitchFamily="18" charset="0"/>
                      </a:rPr>
                      <m:t>=0</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xmlns="">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3771633" y="1204068"/>
                <a:ext cx="5953958" cy="1195923"/>
              </a:xfrm>
              <a:prstGeom prst="rect">
                <a:avLst/>
              </a:prstGeom>
              <a:blipFill>
                <a:blip r:embed="rId3"/>
                <a:stretch>
                  <a:fillRect l="-853"/>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64855267-0792-CA4D-8F8B-4651A487894E}"/>
              </a:ext>
            </a:extLst>
          </p:cNvPr>
          <p:cNvGrpSpPr/>
          <p:nvPr/>
        </p:nvGrpSpPr>
        <p:grpSpPr>
          <a:xfrm>
            <a:off x="375727" y="136617"/>
            <a:ext cx="2888682" cy="2851511"/>
            <a:chOff x="185530" y="1387452"/>
            <a:chExt cx="3534541" cy="3128722"/>
          </a:xfrm>
        </p:grpSpPr>
        <p:sp>
          <p:nvSpPr>
            <p:cNvPr id="221" name="TextBox 220">
              <a:extLst>
                <a:ext uri="{FF2B5EF4-FFF2-40B4-BE49-F238E27FC236}">
                  <a16:creationId xmlns:a16="http://schemas.microsoft.com/office/drawing/2014/main" id="{5BB80E5F-8CF0-8D46-A661-E2C84D935D67}"/>
                </a:ext>
              </a:extLst>
            </p:cNvPr>
            <p:cNvSpPr txBox="1"/>
            <p:nvPr/>
          </p:nvSpPr>
          <p:spPr>
            <a:xfrm>
              <a:off x="782474" y="1387452"/>
              <a:ext cx="2497059" cy="405237"/>
            </a:xfrm>
            <a:prstGeom prst="rect">
              <a:avLst/>
            </a:prstGeom>
            <a:noFill/>
          </p:spPr>
          <p:txBody>
            <a:bodyPr wrap="square" rtlCol="0">
              <a:spAutoFit/>
            </a:bodyPr>
            <a:lstStyle/>
            <a:p>
              <a:r>
                <a:rPr lang="en-US" dirty="0"/>
                <a:t>Offset balance</a:t>
              </a:r>
              <a:endParaRPr lang="en-US" baseline="-25000" dirty="0"/>
            </a:p>
          </p:txBody>
        </p:sp>
        <p:grpSp>
          <p:nvGrpSpPr>
            <p:cNvPr id="65" name="Group 39">
              <a:extLst>
                <a:ext uri="{FF2B5EF4-FFF2-40B4-BE49-F238E27FC236}">
                  <a16:creationId xmlns:a16="http://schemas.microsoft.com/office/drawing/2014/main" id="{5CBF27C1-CB61-CF43-B130-DD1896F33591}"/>
                </a:ext>
              </a:extLst>
            </p:cNvPr>
            <p:cNvGrpSpPr>
              <a:grpSpLocks/>
            </p:cNvGrpSpPr>
            <p:nvPr/>
          </p:nvGrpSpPr>
          <p:grpSpPr bwMode="auto">
            <a:xfrm>
              <a:off x="1515462" y="2414269"/>
              <a:ext cx="1676400" cy="1371600"/>
              <a:chOff x="2496" y="1968"/>
              <a:chExt cx="1056" cy="864"/>
            </a:xfrm>
          </p:grpSpPr>
          <p:sp>
            <p:nvSpPr>
              <p:cNvPr id="103" name="Line 40">
                <a:extLst>
                  <a:ext uri="{FF2B5EF4-FFF2-40B4-BE49-F238E27FC236}">
                    <a16:creationId xmlns:a16="http://schemas.microsoft.com/office/drawing/2014/main" id="{2E4EAC08-460C-ED44-B4D5-B56D63B9FBA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41">
                <a:extLst>
                  <a:ext uri="{FF2B5EF4-FFF2-40B4-BE49-F238E27FC236}">
                    <a16:creationId xmlns:a16="http://schemas.microsoft.com/office/drawing/2014/main" id="{A7BD13FD-5457-5F4C-B78D-5DD5FC8AEC66}"/>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42">
                <a:extLst>
                  <a:ext uri="{FF2B5EF4-FFF2-40B4-BE49-F238E27FC236}">
                    <a16:creationId xmlns:a16="http://schemas.microsoft.com/office/drawing/2014/main" id="{676934D1-58BA-484B-B82E-D6FA3C08D8E7}"/>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Freeform 43">
                <a:extLst>
                  <a:ext uri="{FF2B5EF4-FFF2-40B4-BE49-F238E27FC236}">
                    <a16:creationId xmlns:a16="http://schemas.microsoft.com/office/drawing/2014/main" id="{779820F3-8952-4F49-8B1D-2D4CCDC7B4A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6" name="TextBox 65">
              <a:extLst>
                <a:ext uri="{FF2B5EF4-FFF2-40B4-BE49-F238E27FC236}">
                  <a16:creationId xmlns:a16="http://schemas.microsoft.com/office/drawing/2014/main" id="{2560E439-3497-EB44-A060-585844874A16}"/>
                </a:ext>
              </a:extLst>
            </p:cNvPr>
            <p:cNvSpPr txBox="1"/>
            <p:nvPr/>
          </p:nvSpPr>
          <p:spPr>
            <a:xfrm flipH="1">
              <a:off x="1817509" y="3265638"/>
              <a:ext cx="439757" cy="369332"/>
            </a:xfrm>
            <a:prstGeom prst="rect">
              <a:avLst/>
            </a:prstGeom>
            <a:noFill/>
          </p:spPr>
          <p:txBody>
            <a:bodyPr wrap="square" rtlCol="0">
              <a:spAutoFit/>
            </a:bodyPr>
            <a:lstStyle/>
            <a:p>
              <a:r>
                <a:rPr lang="en-US" dirty="0"/>
                <a:t>+</a:t>
              </a:r>
            </a:p>
          </p:txBody>
        </p:sp>
        <p:sp>
          <p:nvSpPr>
            <p:cNvPr id="67" name="TextBox 66">
              <a:extLst>
                <a:ext uri="{FF2B5EF4-FFF2-40B4-BE49-F238E27FC236}">
                  <a16:creationId xmlns:a16="http://schemas.microsoft.com/office/drawing/2014/main" id="{A5530ACE-C1FD-2741-BE8B-DA2985BF6E72}"/>
                </a:ext>
              </a:extLst>
            </p:cNvPr>
            <p:cNvSpPr txBox="1"/>
            <p:nvPr/>
          </p:nvSpPr>
          <p:spPr>
            <a:xfrm flipH="1">
              <a:off x="1859739" y="2525671"/>
              <a:ext cx="439757" cy="369332"/>
            </a:xfrm>
            <a:prstGeom prst="rect">
              <a:avLst/>
            </a:prstGeom>
            <a:noFill/>
          </p:spPr>
          <p:txBody>
            <a:bodyPr wrap="square" rtlCol="0">
              <a:spAutoFit/>
            </a:bodyPr>
            <a:lstStyle/>
            <a:p>
              <a:r>
                <a:rPr lang="en-US" dirty="0"/>
                <a:t>-</a:t>
              </a:r>
            </a:p>
          </p:txBody>
        </p:sp>
        <p:grpSp>
          <p:nvGrpSpPr>
            <p:cNvPr id="68" name="Group 220">
              <a:extLst>
                <a:ext uri="{FF2B5EF4-FFF2-40B4-BE49-F238E27FC236}">
                  <a16:creationId xmlns:a16="http://schemas.microsoft.com/office/drawing/2014/main" id="{977B2223-D2DE-524F-BA25-229DD4B6AD2C}"/>
                </a:ext>
              </a:extLst>
            </p:cNvPr>
            <p:cNvGrpSpPr>
              <a:grpSpLocks/>
            </p:cNvGrpSpPr>
            <p:nvPr/>
          </p:nvGrpSpPr>
          <p:grpSpPr bwMode="auto">
            <a:xfrm>
              <a:off x="1437378" y="4211374"/>
              <a:ext cx="152400" cy="304800"/>
              <a:chOff x="3264" y="3072"/>
              <a:chExt cx="96" cy="192"/>
            </a:xfrm>
          </p:grpSpPr>
          <p:sp>
            <p:nvSpPr>
              <p:cNvPr id="101" name="Line 17">
                <a:extLst>
                  <a:ext uri="{FF2B5EF4-FFF2-40B4-BE49-F238E27FC236}">
                    <a16:creationId xmlns:a16="http://schemas.microsoft.com/office/drawing/2014/main" id="{E6CE8994-7C86-FE43-A3E1-FE5B5CAD87F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18">
                <a:extLst>
                  <a:ext uri="{FF2B5EF4-FFF2-40B4-BE49-F238E27FC236}">
                    <a16:creationId xmlns:a16="http://schemas.microsoft.com/office/drawing/2014/main" id="{0E820B2E-B26A-CB4A-AA32-D35C48EC47C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C1DFE714-F775-0F4A-80D6-01B9D078FB57}"/>
                </a:ext>
              </a:extLst>
            </p:cNvPr>
            <p:cNvSpPr txBox="1"/>
            <p:nvPr/>
          </p:nvSpPr>
          <p:spPr>
            <a:xfrm>
              <a:off x="1774423" y="1700205"/>
              <a:ext cx="881071" cy="369332"/>
            </a:xfrm>
            <a:prstGeom prst="rect">
              <a:avLst/>
            </a:prstGeom>
            <a:noFill/>
          </p:spPr>
          <p:txBody>
            <a:bodyPr wrap="square" rtlCol="0">
              <a:spAutoFit/>
            </a:bodyPr>
            <a:lstStyle/>
            <a:p>
              <a:r>
                <a:rPr lang="en-US" dirty="0"/>
                <a:t>R</a:t>
              </a:r>
              <a:r>
                <a:rPr lang="en-US" baseline="-25000" dirty="0"/>
                <a:t>2</a:t>
              </a:r>
            </a:p>
          </p:txBody>
        </p:sp>
        <p:sp>
          <p:nvSpPr>
            <p:cNvPr id="70" name="Freeform 12">
              <a:extLst>
                <a:ext uri="{FF2B5EF4-FFF2-40B4-BE49-F238E27FC236}">
                  <a16:creationId xmlns:a16="http://schemas.microsoft.com/office/drawing/2014/main" id="{8FFE31D9-423C-674E-A55C-013F98549E22}"/>
                </a:ext>
              </a:extLst>
            </p:cNvPr>
            <p:cNvSpPr>
              <a:spLocks noChangeAspect="1"/>
            </p:cNvSpPr>
            <p:nvPr/>
          </p:nvSpPr>
          <p:spPr bwMode="auto">
            <a:xfrm rot="5400000">
              <a:off x="1867564" y="17688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1" name="Straight Connector 70">
              <a:extLst>
                <a:ext uri="{FF2B5EF4-FFF2-40B4-BE49-F238E27FC236}">
                  <a16:creationId xmlns:a16="http://schemas.microsoft.com/office/drawing/2014/main" id="{63D873D4-FFB0-7B42-BEB8-8A072BBABD6A}"/>
                </a:ext>
              </a:extLst>
            </p:cNvPr>
            <p:cNvCxnSpPr>
              <a:cxnSpLocks/>
            </p:cNvCxnSpPr>
            <p:nvPr/>
          </p:nvCxnSpPr>
          <p:spPr>
            <a:xfrm>
              <a:off x="1541233" y="213411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592E6CE-FB5D-3845-A0B9-D24992F3ABD2}"/>
                </a:ext>
              </a:extLst>
            </p:cNvPr>
            <p:cNvCxnSpPr>
              <a:cxnSpLocks/>
            </p:cNvCxnSpPr>
            <p:nvPr/>
          </p:nvCxnSpPr>
          <p:spPr>
            <a:xfrm>
              <a:off x="2244014" y="215417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5BD4ABF-2E35-9F4E-B6EE-69753B487FD5}"/>
                </a:ext>
              </a:extLst>
            </p:cNvPr>
            <p:cNvCxnSpPr>
              <a:cxnSpLocks/>
            </p:cNvCxnSpPr>
            <p:nvPr/>
          </p:nvCxnSpPr>
          <p:spPr>
            <a:xfrm>
              <a:off x="3054547" y="2139503"/>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D44B4EF2-216D-B94C-A259-BAC3EB444BFF}"/>
                </a:ext>
              </a:extLst>
            </p:cNvPr>
            <p:cNvGrpSpPr>
              <a:grpSpLocks noChangeAspect="1"/>
            </p:cNvGrpSpPr>
            <p:nvPr/>
          </p:nvGrpSpPr>
          <p:grpSpPr bwMode="auto">
            <a:xfrm>
              <a:off x="2962400" y="3013432"/>
              <a:ext cx="182880" cy="182880"/>
              <a:chOff x="1344" y="2064"/>
              <a:chExt cx="192" cy="192"/>
            </a:xfrm>
          </p:grpSpPr>
          <p:sp>
            <p:nvSpPr>
              <p:cNvPr id="99" name="Oval 14">
                <a:extLst>
                  <a:ext uri="{FF2B5EF4-FFF2-40B4-BE49-F238E27FC236}">
                    <a16:creationId xmlns:a16="http://schemas.microsoft.com/office/drawing/2014/main" id="{59FE28F2-6734-A142-97CD-4554573EDD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0" name="Rectangle 15">
                <a:extLst>
                  <a:ext uri="{FF2B5EF4-FFF2-40B4-BE49-F238E27FC236}">
                    <a16:creationId xmlns:a16="http://schemas.microsoft.com/office/drawing/2014/main" id="{DAFA9D39-1A05-564F-8A45-B07354881C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5" name="Freeform 12">
              <a:extLst>
                <a:ext uri="{FF2B5EF4-FFF2-40B4-BE49-F238E27FC236}">
                  <a16:creationId xmlns:a16="http://schemas.microsoft.com/office/drawing/2014/main" id="{692DAD30-89FA-7A44-B5B2-C5AB625185F5}"/>
                </a:ext>
              </a:extLst>
            </p:cNvPr>
            <p:cNvSpPr>
              <a:spLocks noChangeAspect="1"/>
            </p:cNvSpPr>
            <p:nvPr/>
          </p:nvSpPr>
          <p:spPr bwMode="auto">
            <a:xfrm rot="5400000">
              <a:off x="1103813" y="1768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 name="Group 13">
              <a:extLst>
                <a:ext uri="{FF2B5EF4-FFF2-40B4-BE49-F238E27FC236}">
                  <a16:creationId xmlns:a16="http://schemas.microsoft.com/office/drawing/2014/main" id="{063D4E66-B487-394F-BDB5-E3896982E739}"/>
                </a:ext>
              </a:extLst>
            </p:cNvPr>
            <p:cNvGrpSpPr>
              <a:grpSpLocks noChangeAspect="1"/>
            </p:cNvGrpSpPr>
            <p:nvPr/>
          </p:nvGrpSpPr>
          <p:grpSpPr bwMode="auto">
            <a:xfrm>
              <a:off x="1495813" y="2647869"/>
              <a:ext cx="152400" cy="152400"/>
              <a:chOff x="1344" y="2064"/>
              <a:chExt cx="192" cy="192"/>
            </a:xfrm>
          </p:grpSpPr>
          <p:sp>
            <p:nvSpPr>
              <p:cNvPr id="97" name="Oval 14">
                <a:extLst>
                  <a:ext uri="{FF2B5EF4-FFF2-40B4-BE49-F238E27FC236}">
                    <a16:creationId xmlns:a16="http://schemas.microsoft.com/office/drawing/2014/main" id="{BF5082F3-0710-D247-A11A-5A14A21939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8" name="Rectangle 15">
                <a:extLst>
                  <a:ext uri="{FF2B5EF4-FFF2-40B4-BE49-F238E27FC236}">
                    <a16:creationId xmlns:a16="http://schemas.microsoft.com/office/drawing/2014/main" id="{1FCDCB87-01E4-9344-A560-85604E1DB5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7" name="Group 13">
              <a:extLst>
                <a:ext uri="{FF2B5EF4-FFF2-40B4-BE49-F238E27FC236}">
                  <a16:creationId xmlns:a16="http://schemas.microsoft.com/office/drawing/2014/main" id="{6625FE22-E442-2D41-9B32-AC52155F1477}"/>
                </a:ext>
              </a:extLst>
            </p:cNvPr>
            <p:cNvGrpSpPr>
              <a:grpSpLocks noChangeAspect="1"/>
            </p:cNvGrpSpPr>
            <p:nvPr/>
          </p:nvGrpSpPr>
          <p:grpSpPr bwMode="auto">
            <a:xfrm>
              <a:off x="3127136" y="3017064"/>
              <a:ext cx="152400" cy="152400"/>
              <a:chOff x="1344" y="2064"/>
              <a:chExt cx="192" cy="192"/>
            </a:xfrm>
          </p:grpSpPr>
          <p:sp>
            <p:nvSpPr>
              <p:cNvPr id="95" name="Oval 14">
                <a:extLst>
                  <a:ext uri="{FF2B5EF4-FFF2-40B4-BE49-F238E27FC236}">
                    <a16:creationId xmlns:a16="http://schemas.microsoft.com/office/drawing/2014/main" id="{358ECAAD-F65D-0C4F-9889-ED0B4E3C694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0C51DD3E-FA16-6E4A-A4BB-AA41FE50C7B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64D1C221-11A7-7546-93B0-3C793AC47839}"/>
                </a:ext>
              </a:extLst>
            </p:cNvPr>
            <p:cNvSpPr txBox="1"/>
            <p:nvPr/>
          </p:nvSpPr>
          <p:spPr>
            <a:xfrm>
              <a:off x="1015707" y="1703535"/>
              <a:ext cx="881071" cy="369332"/>
            </a:xfrm>
            <a:prstGeom prst="rect">
              <a:avLst/>
            </a:prstGeom>
            <a:noFill/>
          </p:spPr>
          <p:txBody>
            <a:bodyPr wrap="square" rtlCol="0">
              <a:spAutoFit/>
            </a:bodyPr>
            <a:lstStyle/>
            <a:p>
              <a:r>
                <a:rPr lang="en-US" dirty="0"/>
                <a:t>R</a:t>
              </a:r>
              <a:r>
                <a:rPr lang="en-US" baseline="-25000" dirty="0"/>
                <a:t>1</a:t>
              </a:r>
            </a:p>
          </p:txBody>
        </p:sp>
        <p:sp>
          <p:nvSpPr>
            <p:cNvPr id="79" name="TextBox 78">
              <a:extLst>
                <a:ext uri="{FF2B5EF4-FFF2-40B4-BE49-F238E27FC236}">
                  <a16:creationId xmlns:a16="http://schemas.microsoft.com/office/drawing/2014/main" id="{8674150E-CF3C-8A4F-B214-71C4295A42C7}"/>
                </a:ext>
              </a:extLst>
            </p:cNvPr>
            <p:cNvSpPr txBox="1"/>
            <p:nvPr/>
          </p:nvSpPr>
          <p:spPr>
            <a:xfrm>
              <a:off x="2839000" y="3207564"/>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80" name="Group 207">
              <a:extLst>
                <a:ext uri="{FF2B5EF4-FFF2-40B4-BE49-F238E27FC236}">
                  <a16:creationId xmlns:a16="http://schemas.microsoft.com/office/drawing/2014/main" id="{F573EEEF-E983-CA44-B5A7-4B9F87FBBEDE}"/>
                </a:ext>
              </a:extLst>
            </p:cNvPr>
            <p:cNvGrpSpPr>
              <a:grpSpLocks/>
            </p:cNvGrpSpPr>
            <p:nvPr/>
          </p:nvGrpSpPr>
          <p:grpSpPr bwMode="auto">
            <a:xfrm>
              <a:off x="658032" y="2144671"/>
              <a:ext cx="304800" cy="762000"/>
              <a:chOff x="4560" y="2400"/>
              <a:chExt cx="192" cy="480"/>
            </a:xfrm>
          </p:grpSpPr>
          <p:sp>
            <p:nvSpPr>
              <p:cNvPr id="86" name="Oval 111">
                <a:extLst>
                  <a:ext uri="{FF2B5EF4-FFF2-40B4-BE49-F238E27FC236}">
                    <a16:creationId xmlns:a16="http://schemas.microsoft.com/office/drawing/2014/main" id="{9C10F7D9-8817-8A46-ABC3-6E53BF30ED7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7" name="Line 112">
                <a:extLst>
                  <a:ext uri="{FF2B5EF4-FFF2-40B4-BE49-F238E27FC236}">
                    <a16:creationId xmlns:a16="http://schemas.microsoft.com/office/drawing/2014/main" id="{1D2C4D90-40B7-8C47-8E7E-F9FB382DF63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13">
                <a:extLst>
                  <a:ext uri="{FF2B5EF4-FFF2-40B4-BE49-F238E27FC236}">
                    <a16:creationId xmlns:a16="http://schemas.microsoft.com/office/drawing/2014/main" id="{B4F7313B-30E6-8540-A5D8-39706140C68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4">
                <a:extLst>
                  <a:ext uri="{FF2B5EF4-FFF2-40B4-BE49-F238E27FC236}">
                    <a16:creationId xmlns:a16="http://schemas.microsoft.com/office/drawing/2014/main" id="{3E92BC12-52C3-0A4C-8B03-B9D48706094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15">
                <a:extLst>
                  <a:ext uri="{FF2B5EF4-FFF2-40B4-BE49-F238E27FC236}">
                    <a16:creationId xmlns:a16="http://schemas.microsoft.com/office/drawing/2014/main" id="{222B643C-3431-EF41-B248-9077BB06E5E4}"/>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6">
                <a:extLst>
                  <a:ext uri="{FF2B5EF4-FFF2-40B4-BE49-F238E27FC236}">
                    <a16:creationId xmlns:a16="http://schemas.microsoft.com/office/drawing/2014/main" id="{45B918F1-C815-5A4C-9EB5-B114DBD6372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2" name="Group 117">
                <a:extLst>
                  <a:ext uri="{FF2B5EF4-FFF2-40B4-BE49-F238E27FC236}">
                    <a16:creationId xmlns:a16="http://schemas.microsoft.com/office/drawing/2014/main" id="{970D279B-A543-2C4D-9746-8C05790F6AF1}"/>
                  </a:ext>
                </a:extLst>
              </p:cNvPr>
              <p:cNvGrpSpPr>
                <a:grpSpLocks noChangeAspect="1"/>
              </p:cNvGrpSpPr>
              <p:nvPr/>
            </p:nvGrpSpPr>
            <p:grpSpPr bwMode="auto">
              <a:xfrm>
                <a:off x="4608" y="2592"/>
                <a:ext cx="96" cy="96"/>
                <a:chOff x="2929" y="3217"/>
                <a:chExt cx="383" cy="191"/>
              </a:xfrm>
            </p:grpSpPr>
            <p:sp>
              <p:nvSpPr>
                <p:cNvPr id="93" name="Arc 118">
                  <a:extLst>
                    <a:ext uri="{FF2B5EF4-FFF2-40B4-BE49-F238E27FC236}">
                      <a16:creationId xmlns:a16="http://schemas.microsoft.com/office/drawing/2014/main" id="{C139E57C-5725-4047-B6DA-B5F7A8F1EC55}"/>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119">
                  <a:extLst>
                    <a:ext uri="{FF2B5EF4-FFF2-40B4-BE49-F238E27FC236}">
                      <a16:creationId xmlns:a16="http://schemas.microsoft.com/office/drawing/2014/main" id="{E8144970-BCCB-8847-80A5-C9621ED2339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81" name="Group 220">
              <a:extLst>
                <a:ext uri="{FF2B5EF4-FFF2-40B4-BE49-F238E27FC236}">
                  <a16:creationId xmlns:a16="http://schemas.microsoft.com/office/drawing/2014/main" id="{4DE7BBD0-57C1-D843-A1C7-36FB396A2E55}"/>
                </a:ext>
              </a:extLst>
            </p:cNvPr>
            <p:cNvGrpSpPr>
              <a:grpSpLocks/>
            </p:cNvGrpSpPr>
            <p:nvPr/>
          </p:nvGrpSpPr>
          <p:grpSpPr bwMode="auto">
            <a:xfrm>
              <a:off x="731391" y="2871801"/>
              <a:ext cx="152400" cy="304800"/>
              <a:chOff x="3264" y="3072"/>
              <a:chExt cx="96" cy="192"/>
            </a:xfrm>
          </p:grpSpPr>
          <p:sp>
            <p:nvSpPr>
              <p:cNvPr id="84" name="Line 17">
                <a:extLst>
                  <a:ext uri="{FF2B5EF4-FFF2-40B4-BE49-F238E27FC236}">
                    <a16:creationId xmlns:a16="http://schemas.microsoft.com/office/drawing/2014/main" id="{AC02E619-8882-CE44-BF7F-A78A2E6498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Freeform 18">
                <a:extLst>
                  <a:ext uri="{FF2B5EF4-FFF2-40B4-BE49-F238E27FC236}">
                    <a16:creationId xmlns:a16="http://schemas.microsoft.com/office/drawing/2014/main" id="{B036EF12-992A-8A45-AB2A-4107B8DCBB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2" name="TextBox 81">
              <a:extLst>
                <a:ext uri="{FF2B5EF4-FFF2-40B4-BE49-F238E27FC236}">
                  <a16:creationId xmlns:a16="http://schemas.microsoft.com/office/drawing/2014/main" id="{24D970D6-1667-6B4E-88DB-3D0829C27375}"/>
                </a:ext>
              </a:extLst>
            </p:cNvPr>
            <p:cNvSpPr txBox="1"/>
            <p:nvPr/>
          </p:nvSpPr>
          <p:spPr>
            <a:xfrm>
              <a:off x="185530" y="2359146"/>
              <a:ext cx="881071" cy="369332"/>
            </a:xfrm>
            <a:prstGeom prst="rect">
              <a:avLst/>
            </a:prstGeom>
            <a:noFill/>
          </p:spPr>
          <p:txBody>
            <a:bodyPr wrap="square" rtlCol="0">
              <a:spAutoFit/>
            </a:bodyPr>
            <a:lstStyle/>
            <a:p>
              <a:r>
                <a:rPr lang="en-US" dirty="0"/>
                <a:t>v</a:t>
              </a:r>
              <a:r>
                <a:rPr lang="en-US" baseline="-25000" dirty="0"/>
                <a:t>in</a:t>
              </a:r>
            </a:p>
          </p:txBody>
        </p:sp>
        <p:sp>
          <p:nvSpPr>
            <p:cNvPr id="107" name="Freeform 12">
              <a:extLst>
                <a:ext uri="{FF2B5EF4-FFF2-40B4-BE49-F238E27FC236}">
                  <a16:creationId xmlns:a16="http://schemas.microsoft.com/office/drawing/2014/main" id="{D43A6DAB-18D7-9845-B51E-8EE0689172DD}"/>
                </a:ext>
              </a:extLst>
            </p:cNvPr>
            <p:cNvSpPr>
              <a:spLocks noChangeAspect="1"/>
            </p:cNvSpPr>
            <p:nvPr/>
          </p:nvSpPr>
          <p:spPr bwMode="auto">
            <a:xfrm>
              <a:off x="1434013" y="34701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 name="Group 14">
            <a:extLst>
              <a:ext uri="{FF2B5EF4-FFF2-40B4-BE49-F238E27FC236}">
                <a16:creationId xmlns:a16="http://schemas.microsoft.com/office/drawing/2014/main" id="{59021BFD-435B-2F49-A3F2-745295174AA1}"/>
              </a:ext>
            </a:extLst>
          </p:cNvPr>
          <p:cNvGrpSpPr/>
          <p:nvPr/>
        </p:nvGrpSpPr>
        <p:grpSpPr>
          <a:xfrm>
            <a:off x="3783195" y="2839633"/>
            <a:ext cx="3214481" cy="2865240"/>
            <a:chOff x="2704826" y="2939445"/>
            <a:chExt cx="3214481" cy="2865240"/>
          </a:xfrm>
        </p:grpSpPr>
        <p:grpSp>
          <p:nvGrpSpPr>
            <p:cNvPr id="181" name="Group 39">
              <a:extLst>
                <a:ext uri="{FF2B5EF4-FFF2-40B4-BE49-F238E27FC236}">
                  <a16:creationId xmlns:a16="http://schemas.microsoft.com/office/drawing/2014/main" id="{27D1B22B-1030-B941-BA1E-FA19BF908A38}"/>
                </a:ext>
              </a:extLst>
            </p:cNvPr>
            <p:cNvGrpSpPr>
              <a:grpSpLocks/>
            </p:cNvGrpSpPr>
            <p:nvPr/>
          </p:nvGrpSpPr>
          <p:grpSpPr bwMode="auto">
            <a:xfrm>
              <a:off x="2844428" y="2939445"/>
              <a:ext cx="1477418" cy="1226909"/>
              <a:chOff x="2496" y="1968"/>
              <a:chExt cx="1056" cy="864"/>
            </a:xfrm>
          </p:grpSpPr>
          <p:sp>
            <p:nvSpPr>
              <p:cNvPr id="182" name="Line 40">
                <a:extLst>
                  <a:ext uri="{FF2B5EF4-FFF2-40B4-BE49-F238E27FC236}">
                    <a16:creationId xmlns:a16="http://schemas.microsoft.com/office/drawing/2014/main" id="{04E51529-80C5-314F-B7BB-DD5E3EEECCF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41">
                <a:extLst>
                  <a:ext uri="{FF2B5EF4-FFF2-40B4-BE49-F238E27FC236}">
                    <a16:creationId xmlns:a16="http://schemas.microsoft.com/office/drawing/2014/main" id="{8096B6C4-B245-AB44-83CB-FD29B93D5D40}"/>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42">
                <a:extLst>
                  <a:ext uri="{FF2B5EF4-FFF2-40B4-BE49-F238E27FC236}">
                    <a16:creationId xmlns:a16="http://schemas.microsoft.com/office/drawing/2014/main" id="{05DDB7F8-6EC4-124E-9104-DEC5B344374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43">
                <a:extLst>
                  <a:ext uri="{FF2B5EF4-FFF2-40B4-BE49-F238E27FC236}">
                    <a16:creationId xmlns:a16="http://schemas.microsoft.com/office/drawing/2014/main" id="{524BDF21-52BC-204C-BE32-309AFA87A44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86" name="TextBox 185">
              <a:extLst>
                <a:ext uri="{FF2B5EF4-FFF2-40B4-BE49-F238E27FC236}">
                  <a16:creationId xmlns:a16="http://schemas.microsoft.com/office/drawing/2014/main" id="{DB82922B-366E-3C42-88C9-D191C3F3C7F6}"/>
                </a:ext>
              </a:extLst>
            </p:cNvPr>
            <p:cNvSpPr txBox="1"/>
            <p:nvPr/>
          </p:nvSpPr>
          <p:spPr>
            <a:xfrm>
              <a:off x="3103388" y="3066723"/>
              <a:ext cx="242465" cy="369332"/>
            </a:xfrm>
            <a:prstGeom prst="rect">
              <a:avLst/>
            </a:prstGeom>
            <a:noFill/>
          </p:spPr>
          <p:txBody>
            <a:bodyPr wrap="square" rtlCol="0">
              <a:spAutoFit/>
            </a:bodyPr>
            <a:lstStyle/>
            <a:p>
              <a:r>
                <a:rPr lang="en-US" dirty="0"/>
                <a:t>+</a:t>
              </a:r>
            </a:p>
          </p:txBody>
        </p:sp>
        <p:sp>
          <p:nvSpPr>
            <p:cNvPr id="187" name="TextBox 186">
              <a:extLst>
                <a:ext uri="{FF2B5EF4-FFF2-40B4-BE49-F238E27FC236}">
                  <a16:creationId xmlns:a16="http://schemas.microsoft.com/office/drawing/2014/main" id="{C4F21925-530A-2D4B-A3B1-23CAABC860B7}"/>
                </a:ext>
              </a:extLst>
            </p:cNvPr>
            <p:cNvSpPr txBox="1"/>
            <p:nvPr/>
          </p:nvSpPr>
          <p:spPr>
            <a:xfrm flipH="1">
              <a:off x="3113048" y="3669892"/>
              <a:ext cx="439757" cy="369332"/>
            </a:xfrm>
            <a:prstGeom prst="rect">
              <a:avLst/>
            </a:prstGeom>
            <a:noFill/>
          </p:spPr>
          <p:txBody>
            <a:bodyPr wrap="square" rtlCol="0">
              <a:spAutoFit/>
            </a:bodyPr>
            <a:lstStyle/>
            <a:p>
              <a:r>
                <a:rPr lang="en-US" dirty="0"/>
                <a:t>-</a:t>
              </a:r>
            </a:p>
          </p:txBody>
        </p:sp>
        <p:cxnSp>
          <p:nvCxnSpPr>
            <p:cNvPr id="188" name="Straight Connector 187">
              <a:extLst>
                <a:ext uri="{FF2B5EF4-FFF2-40B4-BE49-F238E27FC236}">
                  <a16:creationId xmlns:a16="http://schemas.microsoft.com/office/drawing/2014/main" id="{C93EFBDF-2D01-A640-B8C6-FAF6DA04262C}"/>
                </a:ext>
              </a:extLst>
            </p:cNvPr>
            <p:cNvCxnSpPr>
              <a:cxnSpLocks/>
            </p:cNvCxnSpPr>
            <p:nvPr/>
          </p:nvCxnSpPr>
          <p:spPr>
            <a:xfrm>
              <a:off x="2850794" y="4597796"/>
              <a:ext cx="2965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9" name="Group 13">
              <a:extLst>
                <a:ext uri="{FF2B5EF4-FFF2-40B4-BE49-F238E27FC236}">
                  <a16:creationId xmlns:a16="http://schemas.microsoft.com/office/drawing/2014/main" id="{65E9B4D7-AEC1-264F-905B-438FF23D5D11}"/>
                </a:ext>
              </a:extLst>
            </p:cNvPr>
            <p:cNvGrpSpPr>
              <a:grpSpLocks noChangeAspect="1"/>
            </p:cNvGrpSpPr>
            <p:nvPr/>
          </p:nvGrpSpPr>
          <p:grpSpPr bwMode="auto">
            <a:xfrm>
              <a:off x="5096038" y="3465456"/>
              <a:ext cx="182880" cy="182880"/>
              <a:chOff x="1344" y="2064"/>
              <a:chExt cx="192" cy="192"/>
            </a:xfrm>
          </p:grpSpPr>
          <p:sp>
            <p:nvSpPr>
              <p:cNvPr id="190" name="Oval 14">
                <a:extLst>
                  <a:ext uri="{FF2B5EF4-FFF2-40B4-BE49-F238E27FC236}">
                    <a16:creationId xmlns:a16="http://schemas.microsoft.com/office/drawing/2014/main" id="{04419E74-5971-AB45-84E0-67756EE3D7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1" name="Rectangle 15">
                <a:extLst>
                  <a:ext uri="{FF2B5EF4-FFF2-40B4-BE49-F238E27FC236}">
                    <a16:creationId xmlns:a16="http://schemas.microsoft.com/office/drawing/2014/main" id="{AF0259D1-4647-754A-80D0-CB131CDA8C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2" name="TextBox 191">
              <a:extLst>
                <a:ext uri="{FF2B5EF4-FFF2-40B4-BE49-F238E27FC236}">
                  <a16:creationId xmlns:a16="http://schemas.microsoft.com/office/drawing/2014/main" id="{186D7776-47A2-C044-B4A0-F050312A2134}"/>
                </a:ext>
              </a:extLst>
            </p:cNvPr>
            <p:cNvSpPr txBox="1"/>
            <p:nvPr/>
          </p:nvSpPr>
          <p:spPr>
            <a:xfrm>
              <a:off x="5038236" y="3141844"/>
              <a:ext cx="881071" cy="369332"/>
            </a:xfrm>
            <a:prstGeom prst="rect">
              <a:avLst/>
            </a:prstGeom>
            <a:noFill/>
          </p:spPr>
          <p:txBody>
            <a:bodyPr wrap="square" rtlCol="0">
              <a:spAutoFit/>
            </a:bodyPr>
            <a:lstStyle/>
            <a:p>
              <a:r>
                <a:rPr lang="en-US" dirty="0"/>
                <a:t>v</a:t>
              </a:r>
              <a:r>
                <a:rPr lang="en-US" baseline="-25000" dirty="0"/>
                <a:t>2</a:t>
              </a:r>
            </a:p>
          </p:txBody>
        </p:sp>
        <p:grpSp>
          <p:nvGrpSpPr>
            <p:cNvPr id="193" name="Group 220">
              <a:extLst>
                <a:ext uri="{FF2B5EF4-FFF2-40B4-BE49-F238E27FC236}">
                  <a16:creationId xmlns:a16="http://schemas.microsoft.com/office/drawing/2014/main" id="{33DCE662-4CE4-DE47-93F4-54E357470B92}"/>
                </a:ext>
              </a:extLst>
            </p:cNvPr>
            <p:cNvGrpSpPr>
              <a:grpSpLocks/>
            </p:cNvGrpSpPr>
            <p:nvPr/>
          </p:nvGrpSpPr>
          <p:grpSpPr bwMode="auto">
            <a:xfrm>
              <a:off x="2772123" y="3203566"/>
              <a:ext cx="152400" cy="304800"/>
              <a:chOff x="3264" y="3072"/>
              <a:chExt cx="96" cy="192"/>
            </a:xfrm>
          </p:grpSpPr>
          <p:sp>
            <p:nvSpPr>
              <p:cNvPr id="194" name="Line 17">
                <a:extLst>
                  <a:ext uri="{FF2B5EF4-FFF2-40B4-BE49-F238E27FC236}">
                    <a16:creationId xmlns:a16="http://schemas.microsoft.com/office/drawing/2014/main" id="{7ACDD711-F758-444C-B0EF-3B71D0E5263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Freeform 18">
                <a:extLst>
                  <a:ext uri="{FF2B5EF4-FFF2-40B4-BE49-F238E27FC236}">
                    <a16:creationId xmlns:a16="http://schemas.microsoft.com/office/drawing/2014/main" id="{A410074C-F347-6F46-B809-F8AFB9B3E8C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6" name="Rectangle 195">
              <a:extLst>
                <a:ext uri="{FF2B5EF4-FFF2-40B4-BE49-F238E27FC236}">
                  <a16:creationId xmlns:a16="http://schemas.microsoft.com/office/drawing/2014/main" id="{AF582EAB-D7C2-9448-864E-C10ACF940154}"/>
                </a:ext>
              </a:extLst>
            </p:cNvPr>
            <p:cNvSpPr/>
            <p:nvPr/>
          </p:nvSpPr>
          <p:spPr>
            <a:xfrm>
              <a:off x="3129035" y="4379744"/>
              <a:ext cx="1308237" cy="486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TextBox 196">
              <a:extLst>
                <a:ext uri="{FF2B5EF4-FFF2-40B4-BE49-F238E27FC236}">
                  <a16:creationId xmlns:a16="http://schemas.microsoft.com/office/drawing/2014/main" id="{48D445B8-EF19-5E42-9148-6ED108CF755D}"/>
                </a:ext>
              </a:extLst>
            </p:cNvPr>
            <p:cNvSpPr txBox="1"/>
            <p:nvPr/>
          </p:nvSpPr>
          <p:spPr>
            <a:xfrm>
              <a:off x="3419765" y="4447845"/>
              <a:ext cx="620271" cy="369332"/>
            </a:xfrm>
            <a:prstGeom prst="rect">
              <a:avLst/>
            </a:prstGeom>
            <a:noFill/>
          </p:spPr>
          <p:txBody>
            <a:bodyPr wrap="square" rtlCol="0">
              <a:spAutoFit/>
            </a:bodyPr>
            <a:lstStyle/>
            <a:p>
              <a:pPr algn="ctr"/>
              <a:r>
                <a:rPr lang="en-US" dirty="0"/>
                <a:t>B</a:t>
              </a:r>
            </a:p>
          </p:txBody>
        </p:sp>
        <p:cxnSp>
          <p:nvCxnSpPr>
            <p:cNvPr id="198" name="Straight Connector 197">
              <a:extLst>
                <a:ext uri="{FF2B5EF4-FFF2-40B4-BE49-F238E27FC236}">
                  <a16:creationId xmlns:a16="http://schemas.microsoft.com/office/drawing/2014/main" id="{41317F92-9557-7245-9C39-4A0CB7374CA1}"/>
                </a:ext>
              </a:extLst>
            </p:cNvPr>
            <p:cNvCxnSpPr>
              <a:cxnSpLocks/>
            </p:cNvCxnSpPr>
            <p:nvPr/>
          </p:nvCxnSpPr>
          <p:spPr>
            <a:xfrm>
              <a:off x="2857860" y="3893708"/>
              <a:ext cx="0" cy="709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7848AB3E-A288-3B4A-A684-4B67B0E323D6}"/>
                </a:ext>
              </a:extLst>
            </p:cNvPr>
            <p:cNvCxnSpPr>
              <a:cxnSpLocks/>
            </p:cNvCxnSpPr>
            <p:nvPr/>
          </p:nvCxnSpPr>
          <p:spPr>
            <a:xfrm>
              <a:off x="4252449" y="3552899"/>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10343E5-5CF2-3C48-A203-0E64158432D5}"/>
                </a:ext>
              </a:extLst>
            </p:cNvPr>
            <p:cNvCxnSpPr>
              <a:cxnSpLocks/>
            </p:cNvCxnSpPr>
            <p:nvPr/>
          </p:nvCxnSpPr>
          <p:spPr>
            <a:xfrm>
              <a:off x="4429658" y="4585604"/>
              <a:ext cx="2965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3E1CCD53-256D-6346-A86B-EB93873BF6BE}"/>
                </a:ext>
              </a:extLst>
            </p:cNvPr>
            <p:cNvCxnSpPr>
              <a:cxnSpLocks/>
            </p:cNvCxnSpPr>
            <p:nvPr/>
          </p:nvCxnSpPr>
          <p:spPr>
            <a:xfrm>
              <a:off x="4708966" y="3552899"/>
              <a:ext cx="0" cy="1045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ED15C9B-47F5-E34E-B8E4-A566ED6718B1}"/>
                    </a:ext>
                  </a:extLst>
                </p:cNvPr>
                <p:cNvSpPr txBox="1"/>
                <p:nvPr/>
              </p:nvSpPr>
              <p:spPr>
                <a:xfrm>
                  <a:off x="2704826" y="4907305"/>
                  <a:ext cx="2965417" cy="897380"/>
                </a:xfrm>
                <a:prstGeom prst="rect">
                  <a:avLst/>
                </a:prstGeom>
                <a:noFill/>
              </p:spPr>
              <p:txBody>
                <a:bodyPr wrap="square" rtlCol="0">
                  <a:noAutofit/>
                </a:bodyPr>
                <a:lstStyle/>
                <a:p>
                  <a:pPr marL="285750" indent="-285750">
                    <a:buFont typeface="Arial" panose="020B0604020202020204" pitchFamily="34" charset="0"/>
                    <a:buChar char="•"/>
                  </a:pPr>
                  <a:r>
                    <a:rPr lang="en-US" b="0" dirty="0"/>
                    <a:t>Oscillation condition</a:t>
                  </a:r>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=1∠180</m:t>
                      </m:r>
                    </m:oMath>
                  </a14:m>
                  <a:endParaRPr lang="en-US" dirty="0"/>
                </a:p>
              </p:txBody>
            </p:sp>
          </mc:Choice>
          <mc:Fallback xmlns="">
            <p:sp>
              <p:nvSpPr>
                <p:cNvPr id="13" name="TextBox 12">
                  <a:extLst>
                    <a:ext uri="{FF2B5EF4-FFF2-40B4-BE49-F238E27FC236}">
                      <a16:creationId xmlns:a16="http://schemas.microsoft.com/office/drawing/2014/main" id="{CED15C9B-47F5-E34E-B8E4-A566ED6718B1}"/>
                    </a:ext>
                  </a:extLst>
                </p:cNvPr>
                <p:cNvSpPr txBox="1">
                  <a:spLocks noRot="1" noChangeAspect="1" noMove="1" noResize="1" noEditPoints="1" noAdjustHandles="1" noChangeArrowheads="1" noChangeShapeType="1" noTextEdit="1"/>
                </p:cNvSpPr>
                <p:nvPr/>
              </p:nvSpPr>
              <p:spPr>
                <a:xfrm>
                  <a:off x="2704826" y="4907305"/>
                  <a:ext cx="2965417" cy="897380"/>
                </a:xfrm>
                <a:prstGeom prst="rect">
                  <a:avLst/>
                </a:prstGeom>
                <a:blipFill>
                  <a:blip r:embed="rId4"/>
                  <a:stretch>
                    <a:fillRect l="-1709" t="-2778"/>
                  </a:stretch>
                </a:blipFill>
              </p:spPr>
              <p:txBody>
                <a:bodyPr/>
                <a:lstStyle/>
                <a:p>
                  <a:r>
                    <a:rPr lang="en-US">
                      <a:noFill/>
                    </a:rPr>
                    <a:t> </a:t>
                  </a:r>
                </a:p>
              </p:txBody>
            </p:sp>
          </mc:Fallback>
        </mc:AlternateContent>
      </p:grpSp>
      <p:grpSp>
        <p:nvGrpSpPr>
          <p:cNvPr id="16" name="Group 15">
            <a:extLst>
              <a:ext uri="{FF2B5EF4-FFF2-40B4-BE49-F238E27FC236}">
                <a16:creationId xmlns:a16="http://schemas.microsoft.com/office/drawing/2014/main" id="{E12473A2-416F-CE49-8087-4456B8335EF6}"/>
              </a:ext>
            </a:extLst>
          </p:cNvPr>
          <p:cNvGrpSpPr/>
          <p:nvPr/>
        </p:nvGrpSpPr>
        <p:grpSpPr>
          <a:xfrm>
            <a:off x="7522804" y="2908448"/>
            <a:ext cx="3510299" cy="2901488"/>
            <a:chOff x="7256885" y="2223129"/>
            <a:chExt cx="3510299" cy="2901488"/>
          </a:xfrm>
        </p:grpSpPr>
        <p:grpSp>
          <p:nvGrpSpPr>
            <p:cNvPr id="135" name="Group 39">
              <a:extLst>
                <a:ext uri="{FF2B5EF4-FFF2-40B4-BE49-F238E27FC236}">
                  <a16:creationId xmlns:a16="http://schemas.microsoft.com/office/drawing/2014/main" id="{3577B73E-DFF9-1B4C-B475-544F3233EFCE}"/>
                </a:ext>
              </a:extLst>
            </p:cNvPr>
            <p:cNvGrpSpPr>
              <a:grpSpLocks/>
            </p:cNvGrpSpPr>
            <p:nvPr/>
          </p:nvGrpSpPr>
          <p:grpSpPr bwMode="auto">
            <a:xfrm>
              <a:off x="7692305" y="2904238"/>
              <a:ext cx="1477418" cy="1226909"/>
              <a:chOff x="2496" y="1968"/>
              <a:chExt cx="1056" cy="864"/>
            </a:xfrm>
          </p:grpSpPr>
          <p:sp>
            <p:nvSpPr>
              <p:cNvPr id="173" name="Line 40">
                <a:extLst>
                  <a:ext uri="{FF2B5EF4-FFF2-40B4-BE49-F238E27FC236}">
                    <a16:creationId xmlns:a16="http://schemas.microsoft.com/office/drawing/2014/main" id="{F907E20F-B465-4A45-B526-5D014F089FC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41">
                <a:extLst>
                  <a:ext uri="{FF2B5EF4-FFF2-40B4-BE49-F238E27FC236}">
                    <a16:creationId xmlns:a16="http://schemas.microsoft.com/office/drawing/2014/main" id="{79120C83-87F3-F744-9FAE-6420C8EC60E4}"/>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42">
                <a:extLst>
                  <a:ext uri="{FF2B5EF4-FFF2-40B4-BE49-F238E27FC236}">
                    <a16:creationId xmlns:a16="http://schemas.microsoft.com/office/drawing/2014/main" id="{A9A030B0-B057-B044-9390-3CF2F93100BA}"/>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Freeform 43">
                <a:extLst>
                  <a:ext uri="{FF2B5EF4-FFF2-40B4-BE49-F238E27FC236}">
                    <a16:creationId xmlns:a16="http://schemas.microsoft.com/office/drawing/2014/main" id="{F39CC55A-8577-374D-A8AF-812580801BE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6" name="TextBox 135">
              <a:extLst>
                <a:ext uri="{FF2B5EF4-FFF2-40B4-BE49-F238E27FC236}">
                  <a16:creationId xmlns:a16="http://schemas.microsoft.com/office/drawing/2014/main" id="{69D6F50A-058A-1746-85BF-6B1C2B80BCBB}"/>
                </a:ext>
              </a:extLst>
            </p:cNvPr>
            <p:cNvSpPr txBox="1"/>
            <p:nvPr/>
          </p:nvSpPr>
          <p:spPr>
            <a:xfrm>
              <a:off x="7951265" y="3031516"/>
              <a:ext cx="242465" cy="369332"/>
            </a:xfrm>
            <a:prstGeom prst="rect">
              <a:avLst/>
            </a:prstGeom>
            <a:noFill/>
          </p:spPr>
          <p:txBody>
            <a:bodyPr wrap="square" rtlCol="0">
              <a:spAutoFit/>
            </a:bodyPr>
            <a:lstStyle/>
            <a:p>
              <a:r>
                <a:rPr lang="en-US" dirty="0"/>
                <a:t>+</a:t>
              </a:r>
            </a:p>
          </p:txBody>
        </p:sp>
        <p:sp>
          <p:nvSpPr>
            <p:cNvPr id="137" name="TextBox 136">
              <a:extLst>
                <a:ext uri="{FF2B5EF4-FFF2-40B4-BE49-F238E27FC236}">
                  <a16:creationId xmlns:a16="http://schemas.microsoft.com/office/drawing/2014/main" id="{7D72AA55-376D-6246-B28F-E25C2A99FBFE}"/>
                </a:ext>
              </a:extLst>
            </p:cNvPr>
            <p:cNvSpPr txBox="1"/>
            <p:nvPr/>
          </p:nvSpPr>
          <p:spPr>
            <a:xfrm flipH="1">
              <a:off x="7960925" y="3634685"/>
              <a:ext cx="439757" cy="369332"/>
            </a:xfrm>
            <a:prstGeom prst="rect">
              <a:avLst/>
            </a:prstGeom>
            <a:noFill/>
          </p:spPr>
          <p:txBody>
            <a:bodyPr wrap="square" rtlCol="0">
              <a:spAutoFit/>
            </a:bodyPr>
            <a:lstStyle/>
            <a:p>
              <a:r>
                <a:rPr lang="en-US" dirty="0"/>
                <a:t>-</a:t>
              </a:r>
            </a:p>
          </p:txBody>
        </p:sp>
        <p:cxnSp>
          <p:nvCxnSpPr>
            <p:cNvPr id="142" name="Straight Connector 141">
              <a:extLst>
                <a:ext uri="{FF2B5EF4-FFF2-40B4-BE49-F238E27FC236}">
                  <a16:creationId xmlns:a16="http://schemas.microsoft.com/office/drawing/2014/main" id="{956324DD-0EBB-E74A-8FB7-AAE224E6D90F}"/>
                </a:ext>
              </a:extLst>
            </p:cNvPr>
            <p:cNvCxnSpPr>
              <a:cxnSpLocks/>
            </p:cNvCxnSpPr>
            <p:nvPr/>
          </p:nvCxnSpPr>
          <p:spPr>
            <a:xfrm>
              <a:off x="7683161" y="2488935"/>
              <a:ext cx="2965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4" name="Group 13">
              <a:extLst>
                <a:ext uri="{FF2B5EF4-FFF2-40B4-BE49-F238E27FC236}">
                  <a16:creationId xmlns:a16="http://schemas.microsoft.com/office/drawing/2014/main" id="{D20BD60F-C0BE-7B4B-AD38-84A33F51759C}"/>
                </a:ext>
              </a:extLst>
            </p:cNvPr>
            <p:cNvGrpSpPr>
              <a:grpSpLocks noChangeAspect="1"/>
            </p:cNvGrpSpPr>
            <p:nvPr/>
          </p:nvGrpSpPr>
          <p:grpSpPr bwMode="auto">
            <a:xfrm>
              <a:off x="9943915" y="3430249"/>
              <a:ext cx="182880" cy="182880"/>
              <a:chOff x="1344" y="2064"/>
              <a:chExt cx="192" cy="192"/>
            </a:xfrm>
          </p:grpSpPr>
          <p:sp>
            <p:nvSpPr>
              <p:cNvPr id="169" name="Oval 14">
                <a:extLst>
                  <a:ext uri="{FF2B5EF4-FFF2-40B4-BE49-F238E27FC236}">
                    <a16:creationId xmlns:a16="http://schemas.microsoft.com/office/drawing/2014/main" id="{31817E7A-5500-0E4A-847C-212D906B03A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0" name="Rectangle 15">
                <a:extLst>
                  <a:ext uri="{FF2B5EF4-FFF2-40B4-BE49-F238E27FC236}">
                    <a16:creationId xmlns:a16="http://schemas.microsoft.com/office/drawing/2014/main" id="{9E3793BD-F940-2049-989D-D50517B0B2B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9" name="TextBox 148">
              <a:extLst>
                <a:ext uri="{FF2B5EF4-FFF2-40B4-BE49-F238E27FC236}">
                  <a16:creationId xmlns:a16="http://schemas.microsoft.com/office/drawing/2014/main" id="{B3990066-60F4-C643-B767-D436F8405CDD}"/>
                </a:ext>
              </a:extLst>
            </p:cNvPr>
            <p:cNvSpPr txBox="1"/>
            <p:nvPr/>
          </p:nvSpPr>
          <p:spPr>
            <a:xfrm>
              <a:off x="9886113" y="3106637"/>
              <a:ext cx="881071" cy="369332"/>
            </a:xfrm>
            <a:prstGeom prst="rect">
              <a:avLst/>
            </a:prstGeom>
            <a:noFill/>
          </p:spPr>
          <p:txBody>
            <a:bodyPr wrap="square" rtlCol="0">
              <a:spAutoFit/>
            </a:bodyPr>
            <a:lstStyle/>
            <a:p>
              <a:r>
                <a:rPr lang="en-US" dirty="0"/>
                <a:t>v</a:t>
              </a:r>
              <a:r>
                <a:rPr lang="en-US" baseline="-25000" dirty="0"/>
                <a:t>2</a:t>
              </a:r>
            </a:p>
          </p:txBody>
        </p:sp>
        <p:grpSp>
          <p:nvGrpSpPr>
            <p:cNvPr id="151" name="Group 220">
              <a:extLst>
                <a:ext uri="{FF2B5EF4-FFF2-40B4-BE49-F238E27FC236}">
                  <a16:creationId xmlns:a16="http://schemas.microsoft.com/office/drawing/2014/main" id="{78B22733-B1B1-9644-99B8-E1DA8356932F}"/>
                </a:ext>
              </a:extLst>
            </p:cNvPr>
            <p:cNvGrpSpPr>
              <a:grpSpLocks/>
            </p:cNvGrpSpPr>
            <p:nvPr/>
          </p:nvGrpSpPr>
          <p:grpSpPr bwMode="auto">
            <a:xfrm>
              <a:off x="7620000" y="3845015"/>
              <a:ext cx="152400" cy="304800"/>
              <a:chOff x="3264" y="3072"/>
              <a:chExt cx="96" cy="192"/>
            </a:xfrm>
          </p:grpSpPr>
          <p:sp>
            <p:nvSpPr>
              <p:cNvPr id="154" name="Line 17">
                <a:extLst>
                  <a:ext uri="{FF2B5EF4-FFF2-40B4-BE49-F238E27FC236}">
                    <a16:creationId xmlns:a16="http://schemas.microsoft.com/office/drawing/2014/main" id="{C9CEF06D-50E7-7043-B3D8-A6E93F791ED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Freeform 18">
                <a:extLst>
                  <a:ext uri="{FF2B5EF4-FFF2-40B4-BE49-F238E27FC236}">
                    <a16:creationId xmlns:a16="http://schemas.microsoft.com/office/drawing/2014/main" id="{D62702AC-9254-6449-89D7-0D17370B0C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Rectangle 3">
              <a:extLst>
                <a:ext uri="{FF2B5EF4-FFF2-40B4-BE49-F238E27FC236}">
                  <a16:creationId xmlns:a16="http://schemas.microsoft.com/office/drawing/2014/main" id="{D7F61AA4-D879-9D49-A151-1829E31BBBC5}"/>
                </a:ext>
              </a:extLst>
            </p:cNvPr>
            <p:cNvSpPr/>
            <p:nvPr/>
          </p:nvSpPr>
          <p:spPr>
            <a:xfrm>
              <a:off x="7967768" y="2223129"/>
              <a:ext cx="1308237" cy="486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99043A7-DEA6-3F47-8583-BB95BB6D5DCA}"/>
                </a:ext>
              </a:extLst>
            </p:cNvPr>
            <p:cNvSpPr txBox="1"/>
            <p:nvPr/>
          </p:nvSpPr>
          <p:spPr>
            <a:xfrm>
              <a:off x="8258498" y="2291230"/>
              <a:ext cx="620271" cy="369332"/>
            </a:xfrm>
            <a:prstGeom prst="rect">
              <a:avLst/>
            </a:prstGeom>
            <a:noFill/>
          </p:spPr>
          <p:txBody>
            <a:bodyPr wrap="square" rtlCol="0">
              <a:spAutoFit/>
            </a:bodyPr>
            <a:lstStyle/>
            <a:p>
              <a:pPr algn="ctr"/>
              <a:r>
                <a:rPr lang="en-US" dirty="0"/>
                <a:t>B</a:t>
              </a:r>
            </a:p>
          </p:txBody>
        </p:sp>
        <p:cxnSp>
          <p:nvCxnSpPr>
            <p:cNvPr id="177" name="Straight Connector 176">
              <a:extLst>
                <a:ext uri="{FF2B5EF4-FFF2-40B4-BE49-F238E27FC236}">
                  <a16:creationId xmlns:a16="http://schemas.microsoft.com/office/drawing/2014/main" id="{7E6C2E1A-281C-D246-9E1D-D965E47E3F60}"/>
                </a:ext>
              </a:extLst>
            </p:cNvPr>
            <p:cNvCxnSpPr>
              <a:cxnSpLocks/>
            </p:cNvCxnSpPr>
            <p:nvPr/>
          </p:nvCxnSpPr>
          <p:spPr>
            <a:xfrm>
              <a:off x="7695517" y="2479791"/>
              <a:ext cx="0" cy="709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A58F5A4B-4E45-564E-A787-462D922DC323}"/>
                </a:ext>
              </a:extLst>
            </p:cNvPr>
            <p:cNvCxnSpPr>
              <a:cxnSpLocks/>
            </p:cNvCxnSpPr>
            <p:nvPr/>
          </p:nvCxnSpPr>
          <p:spPr>
            <a:xfrm>
              <a:off x="9100326" y="3517692"/>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BC4218B-E87D-4240-B78A-B4B728A8B6A0}"/>
                </a:ext>
              </a:extLst>
            </p:cNvPr>
            <p:cNvCxnSpPr>
              <a:cxnSpLocks/>
            </p:cNvCxnSpPr>
            <p:nvPr/>
          </p:nvCxnSpPr>
          <p:spPr>
            <a:xfrm>
              <a:off x="9276005" y="2464347"/>
              <a:ext cx="2965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8BBB7BD1-4D8F-9F46-AAA7-ED8FE74F31E9}"/>
                </a:ext>
              </a:extLst>
            </p:cNvPr>
            <p:cNvCxnSpPr>
              <a:cxnSpLocks/>
            </p:cNvCxnSpPr>
            <p:nvPr/>
          </p:nvCxnSpPr>
          <p:spPr>
            <a:xfrm>
              <a:off x="9563390" y="2455202"/>
              <a:ext cx="0" cy="10789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5" name="TextBox 224">
                  <a:extLst>
                    <a:ext uri="{FF2B5EF4-FFF2-40B4-BE49-F238E27FC236}">
                      <a16:creationId xmlns:a16="http://schemas.microsoft.com/office/drawing/2014/main" id="{EDE1D0DD-126F-D148-ADBE-25618378B0EF}"/>
                    </a:ext>
                  </a:extLst>
                </p:cNvPr>
                <p:cNvSpPr txBox="1"/>
                <p:nvPr/>
              </p:nvSpPr>
              <p:spPr>
                <a:xfrm>
                  <a:off x="7256885" y="4227237"/>
                  <a:ext cx="2965417" cy="897380"/>
                </a:xfrm>
                <a:prstGeom prst="rect">
                  <a:avLst/>
                </a:prstGeom>
                <a:noFill/>
              </p:spPr>
              <p:txBody>
                <a:bodyPr wrap="square" rtlCol="0">
                  <a:noAutofit/>
                </a:bodyPr>
                <a:lstStyle/>
                <a:p>
                  <a:pPr marL="285750" indent="-285750">
                    <a:buFont typeface="Arial" panose="020B0604020202020204" pitchFamily="34" charset="0"/>
                    <a:buChar char="•"/>
                  </a:pPr>
                  <a:r>
                    <a:rPr lang="en-US" b="0" dirty="0"/>
                    <a:t>Oscillation condition</a:t>
                  </a:r>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=1∠0</m:t>
                      </m:r>
                    </m:oMath>
                  </a14:m>
                  <a:endParaRPr lang="en-US" dirty="0"/>
                </a:p>
              </p:txBody>
            </p:sp>
          </mc:Choice>
          <mc:Fallback xmlns="">
            <p:sp>
              <p:nvSpPr>
                <p:cNvPr id="225" name="TextBox 224">
                  <a:extLst>
                    <a:ext uri="{FF2B5EF4-FFF2-40B4-BE49-F238E27FC236}">
                      <a16:creationId xmlns:a16="http://schemas.microsoft.com/office/drawing/2014/main" id="{EDE1D0DD-126F-D148-ADBE-25618378B0EF}"/>
                    </a:ext>
                  </a:extLst>
                </p:cNvPr>
                <p:cNvSpPr txBox="1">
                  <a:spLocks noRot="1" noChangeAspect="1" noMove="1" noResize="1" noEditPoints="1" noAdjustHandles="1" noChangeArrowheads="1" noChangeShapeType="1" noTextEdit="1"/>
                </p:cNvSpPr>
                <p:nvPr/>
              </p:nvSpPr>
              <p:spPr>
                <a:xfrm>
                  <a:off x="7256885" y="4227237"/>
                  <a:ext cx="2965417" cy="897380"/>
                </a:xfrm>
                <a:prstGeom prst="rect">
                  <a:avLst/>
                </a:prstGeom>
                <a:blipFill>
                  <a:blip r:embed="rId5"/>
                  <a:stretch>
                    <a:fillRect l="-1277" t="-2778"/>
                  </a:stretch>
                </a:blipFill>
              </p:spPr>
              <p:txBody>
                <a:bodyPr/>
                <a:lstStyle/>
                <a:p>
                  <a:r>
                    <a:rPr lang="en-US">
                      <a:noFill/>
                    </a:rPr>
                    <a:t> </a:t>
                  </a:r>
                </a:p>
              </p:txBody>
            </p:sp>
          </mc:Fallback>
        </mc:AlternateContent>
      </p:grpSp>
    </p:spTree>
    <p:extLst>
      <p:ext uri="{BB962C8B-B14F-4D97-AF65-F5344CB8AC3E}">
        <p14:creationId xmlns:p14="http://schemas.microsoft.com/office/powerpoint/2010/main" val="25027226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3275" y="289186"/>
            <a:ext cx="10515600" cy="869909"/>
          </a:xfrm>
        </p:spPr>
        <p:txBody>
          <a:bodyPr/>
          <a:lstStyle/>
          <a:p>
            <a:pPr algn="ctr"/>
            <a:r>
              <a:rPr lang="en-US" dirty="0"/>
              <a:t>Miscellaneous op amps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67</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23335"/>
            <a:chOff x="332358" y="1199372"/>
            <a:chExt cx="5068945" cy="362333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06567"/>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b="0" dirty="0"/>
                </a:p>
                <a:p>
                  <a:pPr marL="285750" indent="-285750" hangingPunct="0">
                    <a:buFont typeface="Arial" panose="020B0604020202020204" pitchFamily="34" charset="0"/>
                    <a:buChar char="•"/>
                  </a:pP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06567"/>
                </a:xfrm>
                <a:prstGeom prst="rect">
                  <a:avLst/>
                </a:prstGeom>
                <a:blipFill>
                  <a:blip r:embed="rId2"/>
                  <a:stretch>
                    <a:fillRect l="-74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401675" y="2329149"/>
              <a:ext cx="388247" cy="369332"/>
            </a:xfrm>
            <a:prstGeom prst="rect">
              <a:avLst/>
            </a:prstGeom>
            <a:noFill/>
          </p:spPr>
          <p:txBody>
            <a:bodyPr wrap="square" rtlCol="0">
              <a:spAutoFit/>
            </a:bodyPr>
            <a:lstStyle/>
            <a:p>
              <a:r>
                <a:rPr lang="en-US" dirty="0"/>
                <a:t>R</a:t>
              </a:r>
              <a:r>
                <a:rPr lang="en-US"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388247" cy="369332"/>
            </a:xfrm>
            <a:prstGeom prst="rect">
              <a:avLst/>
            </a:prstGeom>
            <a:noFill/>
          </p:spPr>
          <p:txBody>
            <a:bodyPr wrap="square" rtlCol="0">
              <a:spAutoFit/>
            </a:bodyPr>
            <a:lstStyle/>
            <a:p>
              <a:r>
                <a:rPr lang="en-US" dirty="0"/>
                <a:t>R</a:t>
              </a:r>
              <a:r>
                <a:rPr lang="en-US"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369332"/>
            </a:xfrm>
            <a:prstGeom prst="rect">
              <a:avLst/>
            </a:prstGeom>
            <a:noFill/>
          </p:spPr>
          <p:txBody>
            <a:bodyPr wrap="square" rtlCol="0">
              <a:spAutoFit/>
            </a:bodyPr>
            <a:lstStyle/>
            <a:p>
              <a:r>
                <a:rPr lang="en-US"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369820" y="1183363"/>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3135" y="3661399"/>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CB9C6F8-70F7-A349-92BB-199DB228B565}"/>
                  </a:ext>
                </a:extLst>
              </p:cNvPr>
              <p:cNvSpPr txBox="1"/>
              <p:nvPr/>
            </p:nvSpPr>
            <p:spPr>
              <a:xfrm>
                <a:off x="265056" y="5201894"/>
                <a:ext cx="3950722" cy="1283434"/>
              </a:xfrm>
              <a:prstGeom prst="rect">
                <a:avLst/>
              </a:prstGeom>
              <a:noFill/>
            </p:spPr>
            <p:txBody>
              <a:bodyPr wrap="square" rtlCol="0">
                <a:noAutofit/>
              </a:bodyPr>
              <a:lstStyle/>
              <a:p>
                <a:pPr marL="285750" indent="-285750">
                  <a:buFont typeface="Arial" panose="020B0604020202020204" pitchFamily="34" charset="0"/>
                  <a:buChar char="•"/>
                </a:pPr>
                <a:r>
                  <a:rPr lang="en-US" dirty="0"/>
                  <a:t>Simple op amp model</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𝐷𝐶</m:t>
                            </m:r>
                          </m:sub>
                        </m:sSub>
                      </m:den>
                    </m:f>
                    <m:r>
                      <a:rPr lang="en-US" b="0" i="1" smtClean="0">
                        <a:latin typeface="Cambria Math" panose="02040503050406030204" pitchFamily="18" charset="0"/>
                      </a:rPr>
                      <m:t>+</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𝐵𝑊</m:t>
                            </m:r>
                          </m:sub>
                        </m:sSub>
                      </m:den>
                    </m:f>
                  </m:oMath>
                </a14:m>
                <a:endParaRPr lang="en-US" dirty="0"/>
              </a:p>
            </p:txBody>
          </p:sp>
        </mc:Choice>
        <mc:Fallback xmlns="">
          <p:sp>
            <p:nvSpPr>
              <p:cNvPr id="106" name="TextBox 105">
                <a:extLst>
                  <a:ext uri="{FF2B5EF4-FFF2-40B4-BE49-F238E27FC236}">
                    <a16:creationId xmlns:a16="http://schemas.microsoft.com/office/drawing/2014/main" id="{ECB9C6F8-70F7-A349-92BB-199DB228B565}"/>
                  </a:ext>
                </a:extLst>
              </p:cNvPr>
              <p:cNvSpPr txBox="1">
                <a:spLocks noRot="1" noChangeAspect="1" noMove="1" noResize="1" noEditPoints="1" noAdjustHandles="1" noChangeArrowheads="1" noChangeShapeType="1" noTextEdit="1"/>
              </p:cNvSpPr>
              <p:nvPr/>
            </p:nvSpPr>
            <p:spPr>
              <a:xfrm>
                <a:off x="265056" y="5201894"/>
                <a:ext cx="3950722" cy="1283434"/>
              </a:xfrm>
              <a:prstGeom prst="rect">
                <a:avLst/>
              </a:prstGeom>
              <a:blipFill>
                <a:blip r:embed="rId7"/>
                <a:stretch>
                  <a:fillRect l="-958" t="-1961"/>
                </a:stretch>
              </a:blipFill>
            </p:spPr>
            <p:txBody>
              <a:bodyPr/>
              <a:lstStyle/>
              <a:p>
                <a:r>
                  <a:rPr lang="en-US">
                    <a:noFill/>
                  </a:rPr>
                  <a:t> </a:t>
                </a:r>
              </a:p>
            </p:txBody>
          </p:sp>
        </mc:Fallback>
      </mc:AlternateContent>
    </p:spTree>
    <p:extLst>
      <p:ext uri="{BB962C8B-B14F-4D97-AF65-F5344CB8AC3E}">
        <p14:creationId xmlns:p14="http://schemas.microsoft.com/office/powerpoint/2010/main" val="20597396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358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68</a:t>
            </a:fld>
            <a:endParaRPr lang="en-US"/>
          </a:p>
        </p:txBody>
      </p:sp>
      <p:grpSp>
        <p:nvGrpSpPr>
          <p:cNvPr id="9" name="Group 8">
            <a:extLst>
              <a:ext uri="{FF2B5EF4-FFF2-40B4-BE49-F238E27FC236}">
                <a16:creationId xmlns:a16="http://schemas.microsoft.com/office/drawing/2014/main" id="{6917EAB5-C796-C748-B2C0-9691F19B900C}"/>
              </a:ext>
            </a:extLst>
          </p:cNvPr>
          <p:cNvGrpSpPr/>
          <p:nvPr/>
        </p:nvGrpSpPr>
        <p:grpSpPr>
          <a:xfrm>
            <a:off x="342823" y="1372240"/>
            <a:ext cx="3233596" cy="3447277"/>
            <a:chOff x="342823" y="1398744"/>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70561"/>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64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3021930"/>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81963"/>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9101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41221"/>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222697"/>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77187"/>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4216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31920"/>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85229" y="370756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8654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6662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311705"/>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417210"/>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98744"/>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51295"/>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5195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646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105034"/>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925234"/>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90410"/>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972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84072"/>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98482" y="2793170"/>
              <a:ext cx="152400" cy="1524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96327"/>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67426"/>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54353"/>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41266"/>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3" name="Group 2">
            <a:extLst>
              <a:ext uri="{FF2B5EF4-FFF2-40B4-BE49-F238E27FC236}">
                <a16:creationId xmlns:a16="http://schemas.microsoft.com/office/drawing/2014/main" id="{A2AE7CBF-1DF6-3F44-859B-4DE49441433F}"/>
              </a:ext>
            </a:extLst>
          </p:cNvPr>
          <p:cNvGrpSpPr/>
          <p:nvPr/>
        </p:nvGrpSpPr>
        <p:grpSpPr>
          <a:xfrm>
            <a:off x="3729783" y="1381196"/>
            <a:ext cx="2626728" cy="2357625"/>
            <a:chOff x="3636527" y="1805709"/>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375491" y="2322961"/>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677538" y="3174330"/>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719768" y="2434363"/>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470432" y="3388281"/>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5985022" y="2938942"/>
              <a:ext cx="152400" cy="1524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268863" y="2561255"/>
              <a:ext cx="152400" cy="1524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855188" y="2456940"/>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743626" y="2569584"/>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680011" y="2803695"/>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198434" y="1805709"/>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090791" y="408713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764956" y="37061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055963" y="30103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899491" y="2990294"/>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636527" y="3550245"/>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665888" y="3310004"/>
              <a:ext cx="152400" cy="1524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200" y="242021"/>
            <a:ext cx="10515600" cy="869909"/>
          </a:xfrm>
        </p:spPr>
        <p:txBody>
          <a:bodyPr>
            <a:normAutofit fontScale="90000"/>
          </a:bodyPr>
          <a:lstStyle/>
          <a:p>
            <a:pPr algn="ctr"/>
            <a:r>
              <a:rPr lang="en-US" dirty="0"/>
              <a:t>Op integrators and differentiators and differential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69</a:t>
            </a:fld>
            <a:endParaRPr lang="en-US"/>
          </a:p>
        </p:txBody>
      </p:sp>
      <p:grpSp>
        <p:nvGrpSpPr>
          <p:cNvPr id="6" name="Group 5">
            <a:extLst>
              <a:ext uri="{FF2B5EF4-FFF2-40B4-BE49-F238E27FC236}">
                <a16:creationId xmlns:a16="http://schemas.microsoft.com/office/drawing/2014/main" id="{E6C396E9-44BD-C34B-BACF-405FD1D6F6EB}"/>
              </a:ext>
            </a:extLst>
          </p:cNvPr>
          <p:cNvGrpSpPr/>
          <p:nvPr/>
        </p:nvGrpSpPr>
        <p:grpSpPr>
          <a:xfrm>
            <a:off x="7775122" y="1709775"/>
            <a:ext cx="3266821" cy="2315385"/>
            <a:chOff x="6323174" y="1716662"/>
            <a:chExt cx="3266821" cy="2315385"/>
          </a:xfrm>
        </p:grpSpPr>
        <p:grpSp>
          <p:nvGrpSpPr>
            <p:cNvPr id="195" name="Group 39">
              <a:extLst>
                <a:ext uri="{FF2B5EF4-FFF2-40B4-BE49-F238E27FC236}">
                  <a16:creationId xmlns:a16="http://schemas.microsoft.com/office/drawing/2014/main" id="{1A172EF2-E533-4745-A537-C4AA6D09A5E2}"/>
                </a:ext>
              </a:extLst>
            </p:cNvPr>
            <p:cNvGrpSpPr>
              <a:grpSpLocks/>
            </p:cNvGrpSpPr>
            <p:nvPr/>
          </p:nvGrpSpPr>
          <p:grpSpPr bwMode="auto">
            <a:xfrm>
              <a:off x="7825921" y="2660447"/>
              <a:ext cx="1676400" cy="1371600"/>
              <a:chOff x="2496" y="1968"/>
              <a:chExt cx="1056" cy="864"/>
            </a:xfrm>
          </p:grpSpPr>
          <p:sp>
            <p:nvSpPr>
              <p:cNvPr id="196" name="Line 40">
                <a:extLst>
                  <a:ext uri="{FF2B5EF4-FFF2-40B4-BE49-F238E27FC236}">
                    <a16:creationId xmlns:a16="http://schemas.microsoft.com/office/drawing/2014/main" id="{449C3F91-6BCE-D044-868D-B1CF08806BF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1">
                <a:extLst>
                  <a:ext uri="{FF2B5EF4-FFF2-40B4-BE49-F238E27FC236}">
                    <a16:creationId xmlns:a16="http://schemas.microsoft.com/office/drawing/2014/main" id="{E3C4B3B7-B9BD-D349-8DA7-8DCA97AC3E1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42">
                <a:extLst>
                  <a:ext uri="{FF2B5EF4-FFF2-40B4-BE49-F238E27FC236}">
                    <a16:creationId xmlns:a16="http://schemas.microsoft.com/office/drawing/2014/main" id="{836A6422-C4FB-0C48-9A10-C0574AAB71D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43">
                <a:extLst>
                  <a:ext uri="{FF2B5EF4-FFF2-40B4-BE49-F238E27FC236}">
                    <a16:creationId xmlns:a16="http://schemas.microsoft.com/office/drawing/2014/main" id="{FED0FD6E-778E-9F40-93A1-9AAC63C9B32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1" name="TextBox 200">
              <a:extLst>
                <a:ext uri="{FF2B5EF4-FFF2-40B4-BE49-F238E27FC236}">
                  <a16:creationId xmlns:a16="http://schemas.microsoft.com/office/drawing/2014/main" id="{5029CF0A-1C72-2844-AA04-1FD51E6F6A5C}"/>
                </a:ext>
              </a:extLst>
            </p:cNvPr>
            <p:cNvSpPr txBox="1"/>
            <p:nvPr/>
          </p:nvSpPr>
          <p:spPr>
            <a:xfrm flipH="1">
              <a:off x="8127968" y="3511816"/>
              <a:ext cx="439757" cy="369332"/>
            </a:xfrm>
            <a:prstGeom prst="rect">
              <a:avLst/>
            </a:prstGeom>
            <a:noFill/>
          </p:spPr>
          <p:txBody>
            <a:bodyPr wrap="square" rtlCol="0">
              <a:spAutoFit/>
            </a:bodyPr>
            <a:lstStyle/>
            <a:p>
              <a:r>
                <a:rPr lang="en-US" dirty="0"/>
                <a:t>+</a:t>
              </a:r>
            </a:p>
          </p:txBody>
        </p:sp>
        <p:sp>
          <p:nvSpPr>
            <p:cNvPr id="202" name="TextBox 201">
              <a:extLst>
                <a:ext uri="{FF2B5EF4-FFF2-40B4-BE49-F238E27FC236}">
                  <a16:creationId xmlns:a16="http://schemas.microsoft.com/office/drawing/2014/main" id="{77CA8CE5-C0DA-3445-A8CF-D2AD8553E6E6}"/>
                </a:ext>
              </a:extLst>
            </p:cNvPr>
            <p:cNvSpPr txBox="1"/>
            <p:nvPr/>
          </p:nvSpPr>
          <p:spPr>
            <a:xfrm flipH="1">
              <a:off x="8170198" y="2771849"/>
              <a:ext cx="439757" cy="369332"/>
            </a:xfrm>
            <a:prstGeom prst="rect">
              <a:avLst/>
            </a:prstGeom>
            <a:noFill/>
          </p:spPr>
          <p:txBody>
            <a:bodyPr wrap="square" rtlCol="0">
              <a:spAutoFit/>
            </a:bodyPr>
            <a:lstStyle/>
            <a:p>
              <a:r>
                <a:rPr lang="en-US" dirty="0"/>
                <a:t>-</a:t>
              </a:r>
            </a:p>
          </p:txBody>
        </p:sp>
        <p:grpSp>
          <p:nvGrpSpPr>
            <p:cNvPr id="204" name="Group 220">
              <a:extLst>
                <a:ext uri="{FF2B5EF4-FFF2-40B4-BE49-F238E27FC236}">
                  <a16:creationId xmlns:a16="http://schemas.microsoft.com/office/drawing/2014/main" id="{C7976774-3B8A-1C44-975E-1F651EA3B079}"/>
                </a:ext>
              </a:extLst>
            </p:cNvPr>
            <p:cNvGrpSpPr>
              <a:grpSpLocks/>
            </p:cNvGrpSpPr>
            <p:nvPr/>
          </p:nvGrpSpPr>
          <p:grpSpPr bwMode="auto">
            <a:xfrm>
              <a:off x="7764093" y="3720952"/>
              <a:ext cx="152400" cy="304800"/>
              <a:chOff x="3264" y="3072"/>
              <a:chExt cx="96" cy="192"/>
            </a:xfrm>
          </p:grpSpPr>
          <p:sp>
            <p:nvSpPr>
              <p:cNvPr id="205" name="Line 17">
                <a:extLst>
                  <a:ext uri="{FF2B5EF4-FFF2-40B4-BE49-F238E27FC236}">
                    <a16:creationId xmlns:a16="http://schemas.microsoft.com/office/drawing/2014/main" id="{EDA02E03-CB12-4A42-B3A3-BE2AC655C6A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Freeform 18">
                <a:extLst>
                  <a:ext uri="{FF2B5EF4-FFF2-40B4-BE49-F238E27FC236}">
                    <a16:creationId xmlns:a16="http://schemas.microsoft.com/office/drawing/2014/main" id="{5A7B17D3-379C-FF47-B05D-962FCACDE8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3" name="TextBox 222">
              <a:extLst>
                <a:ext uri="{FF2B5EF4-FFF2-40B4-BE49-F238E27FC236}">
                  <a16:creationId xmlns:a16="http://schemas.microsoft.com/office/drawing/2014/main" id="{BFAC07F1-C615-1940-94B6-5FE6BE4D4CF4}"/>
                </a:ext>
              </a:extLst>
            </p:cNvPr>
            <p:cNvSpPr txBox="1"/>
            <p:nvPr/>
          </p:nvSpPr>
          <p:spPr>
            <a:xfrm>
              <a:off x="6393004" y="1716662"/>
              <a:ext cx="1802296" cy="369332"/>
            </a:xfrm>
            <a:prstGeom prst="rect">
              <a:avLst/>
            </a:prstGeom>
            <a:noFill/>
          </p:spPr>
          <p:txBody>
            <a:bodyPr wrap="square" rtlCol="0">
              <a:spAutoFit/>
            </a:bodyPr>
            <a:lstStyle/>
            <a:p>
              <a:r>
                <a:rPr lang="en-US" dirty="0"/>
                <a:t>Differentiator</a:t>
              </a:r>
            </a:p>
          </p:txBody>
        </p:sp>
        <p:sp>
          <p:nvSpPr>
            <p:cNvPr id="224" name="Freeform 12">
              <a:extLst>
                <a:ext uri="{FF2B5EF4-FFF2-40B4-BE49-F238E27FC236}">
                  <a16:creationId xmlns:a16="http://schemas.microsoft.com/office/drawing/2014/main" id="{99725110-4E02-654B-8404-EFEDB0B6A5BB}"/>
                </a:ext>
              </a:extLst>
            </p:cNvPr>
            <p:cNvSpPr>
              <a:spLocks noChangeAspect="1"/>
            </p:cNvSpPr>
            <p:nvPr/>
          </p:nvSpPr>
          <p:spPr bwMode="auto">
            <a:xfrm rot="5400000">
              <a:off x="8178023" y="20150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5" name="Straight Connector 224">
              <a:extLst>
                <a:ext uri="{FF2B5EF4-FFF2-40B4-BE49-F238E27FC236}">
                  <a16:creationId xmlns:a16="http://schemas.microsoft.com/office/drawing/2014/main" id="{5344EA2E-1E2B-7749-982E-94EFCE970C2D}"/>
                </a:ext>
              </a:extLst>
            </p:cNvPr>
            <p:cNvCxnSpPr>
              <a:cxnSpLocks/>
            </p:cNvCxnSpPr>
            <p:nvPr/>
          </p:nvCxnSpPr>
          <p:spPr>
            <a:xfrm>
              <a:off x="7851692" y="23802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8D5C296-D69D-BF4E-AC24-AA449C59195D}"/>
                </a:ext>
              </a:extLst>
            </p:cNvPr>
            <p:cNvCxnSpPr>
              <a:cxnSpLocks/>
            </p:cNvCxnSpPr>
            <p:nvPr/>
          </p:nvCxnSpPr>
          <p:spPr>
            <a:xfrm>
              <a:off x="8554473" y="23871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73CE279-967C-894F-9F4D-A02937C578C3}"/>
                </a:ext>
              </a:extLst>
            </p:cNvPr>
            <p:cNvCxnSpPr>
              <a:cxnSpLocks/>
            </p:cNvCxnSpPr>
            <p:nvPr/>
          </p:nvCxnSpPr>
          <p:spPr>
            <a:xfrm>
              <a:off x="9365006" y="23856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0C1E11CA-8E84-2B44-BF67-F02A511CE10C}"/>
                </a:ext>
              </a:extLst>
            </p:cNvPr>
            <p:cNvGrpSpPr>
              <a:grpSpLocks noChangeAspect="1"/>
            </p:cNvGrpSpPr>
            <p:nvPr/>
          </p:nvGrpSpPr>
          <p:grpSpPr bwMode="auto">
            <a:xfrm>
              <a:off x="9272859" y="3259610"/>
              <a:ext cx="182880" cy="182880"/>
              <a:chOff x="1344" y="2064"/>
              <a:chExt cx="192" cy="192"/>
            </a:xfrm>
          </p:grpSpPr>
          <p:sp>
            <p:nvSpPr>
              <p:cNvPr id="229" name="Oval 14">
                <a:extLst>
                  <a:ext uri="{FF2B5EF4-FFF2-40B4-BE49-F238E27FC236}">
                    <a16:creationId xmlns:a16="http://schemas.microsoft.com/office/drawing/2014/main" id="{9DC41920-C97F-4442-A904-BF14B3FC9D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A35DE75E-FD92-2E40-A6B5-D1EA58DEC3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0" name="Freeform 12">
              <a:extLst>
                <a:ext uri="{FF2B5EF4-FFF2-40B4-BE49-F238E27FC236}">
                  <a16:creationId xmlns:a16="http://schemas.microsoft.com/office/drawing/2014/main" id="{AAACD4F3-12AF-1F44-88DD-3DFFED08E267}"/>
                </a:ext>
              </a:extLst>
            </p:cNvPr>
            <p:cNvSpPr>
              <a:spLocks noChangeAspect="1"/>
            </p:cNvSpPr>
            <p:nvPr/>
          </p:nvSpPr>
          <p:spPr bwMode="auto">
            <a:xfrm rot="5400000">
              <a:off x="6709195" y="2014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10">
              <a:extLst>
                <a:ext uri="{FF2B5EF4-FFF2-40B4-BE49-F238E27FC236}">
                  <a16:creationId xmlns:a16="http://schemas.microsoft.com/office/drawing/2014/main" id="{6988BF7E-ECAD-8A41-BAE2-4EBF6D82721E}"/>
                </a:ext>
              </a:extLst>
            </p:cNvPr>
            <p:cNvGrpSpPr>
              <a:grpSpLocks/>
            </p:cNvGrpSpPr>
            <p:nvPr/>
          </p:nvGrpSpPr>
          <p:grpSpPr bwMode="auto">
            <a:xfrm rot="5400000">
              <a:off x="7350039" y="2018867"/>
              <a:ext cx="304800" cy="762000"/>
              <a:chOff x="3216" y="1728"/>
              <a:chExt cx="192" cy="480"/>
            </a:xfrm>
          </p:grpSpPr>
          <p:sp>
            <p:nvSpPr>
              <p:cNvPr id="243" name="Line 8">
                <a:extLst>
                  <a:ext uri="{FF2B5EF4-FFF2-40B4-BE49-F238E27FC236}">
                    <a16:creationId xmlns:a16="http://schemas.microsoft.com/office/drawing/2014/main" id="{7A175D5C-43F4-E448-BD1F-A2CA6B10A2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9">
                <a:extLst>
                  <a:ext uri="{FF2B5EF4-FFF2-40B4-BE49-F238E27FC236}">
                    <a16:creationId xmlns:a16="http://schemas.microsoft.com/office/drawing/2014/main" id="{37170DCC-4F53-DA4D-AA4A-1986224870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10">
                <a:extLst>
                  <a:ext uri="{FF2B5EF4-FFF2-40B4-BE49-F238E27FC236}">
                    <a16:creationId xmlns:a16="http://schemas.microsoft.com/office/drawing/2014/main" id="{9F2169FC-018E-0E4F-8C91-598328584E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11">
                <a:extLst>
                  <a:ext uri="{FF2B5EF4-FFF2-40B4-BE49-F238E27FC236}">
                    <a16:creationId xmlns:a16="http://schemas.microsoft.com/office/drawing/2014/main" id="{82403D26-C08B-A64F-A372-BEA945E37D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4" name="Group 13">
              <a:extLst>
                <a:ext uri="{FF2B5EF4-FFF2-40B4-BE49-F238E27FC236}">
                  <a16:creationId xmlns:a16="http://schemas.microsoft.com/office/drawing/2014/main" id="{4546B344-E5DE-0B48-BC47-3A8C2825EAF0}"/>
                </a:ext>
              </a:extLst>
            </p:cNvPr>
            <p:cNvGrpSpPr>
              <a:grpSpLocks noChangeAspect="1"/>
            </p:cNvGrpSpPr>
            <p:nvPr/>
          </p:nvGrpSpPr>
          <p:grpSpPr bwMode="auto">
            <a:xfrm>
              <a:off x="7806272" y="2894047"/>
              <a:ext cx="152400" cy="152400"/>
              <a:chOff x="1344" y="2064"/>
              <a:chExt cx="192" cy="192"/>
            </a:xfrm>
          </p:grpSpPr>
          <p:sp>
            <p:nvSpPr>
              <p:cNvPr id="282" name="Oval 14">
                <a:extLst>
                  <a:ext uri="{FF2B5EF4-FFF2-40B4-BE49-F238E27FC236}">
                    <a16:creationId xmlns:a16="http://schemas.microsoft.com/office/drawing/2014/main" id="{45753140-1FAE-884B-BEEE-F576393B44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3" name="Rectangle 15">
                <a:extLst>
                  <a:ext uri="{FF2B5EF4-FFF2-40B4-BE49-F238E27FC236}">
                    <a16:creationId xmlns:a16="http://schemas.microsoft.com/office/drawing/2014/main" id="{48813710-6A46-BC4C-A894-54FCF60C15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4" name="Group 13">
              <a:extLst>
                <a:ext uri="{FF2B5EF4-FFF2-40B4-BE49-F238E27FC236}">
                  <a16:creationId xmlns:a16="http://schemas.microsoft.com/office/drawing/2014/main" id="{C075FE9B-DA14-4F4F-9CFE-E689018B2567}"/>
                </a:ext>
              </a:extLst>
            </p:cNvPr>
            <p:cNvGrpSpPr>
              <a:grpSpLocks noChangeAspect="1"/>
            </p:cNvGrpSpPr>
            <p:nvPr/>
          </p:nvGrpSpPr>
          <p:grpSpPr bwMode="auto">
            <a:xfrm>
              <a:off x="6323174" y="2310902"/>
              <a:ext cx="152400" cy="152400"/>
              <a:chOff x="1344" y="2064"/>
              <a:chExt cx="192" cy="192"/>
            </a:xfrm>
          </p:grpSpPr>
          <p:sp>
            <p:nvSpPr>
              <p:cNvPr id="286" name="Oval 14">
                <a:extLst>
                  <a:ext uri="{FF2B5EF4-FFF2-40B4-BE49-F238E27FC236}">
                    <a16:creationId xmlns:a16="http://schemas.microsoft.com/office/drawing/2014/main" id="{24BFA365-3C4F-D945-B088-E6F53B7169F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4" name="Rectangle 15">
                <a:extLst>
                  <a:ext uri="{FF2B5EF4-FFF2-40B4-BE49-F238E27FC236}">
                    <a16:creationId xmlns:a16="http://schemas.microsoft.com/office/drawing/2014/main" id="{BF5247CB-3168-3846-8749-F5674CEFAF4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5" name="Group 13">
              <a:extLst>
                <a:ext uri="{FF2B5EF4-FFF2-40B4-BE49-F238E27FC236}">
                  <a16:creationId xmlns:a16="http://schemas.microsoft.com/office/drawing/2014/main" id="{081CD158-E523-6B47-88A4-F0E69523A0C9}"/>
                </a:ext>
              </a:extLst>
            </p:cNvPr>
            <p:cNvGrpSpPr>
              <a:grpSpLocks noChangeAspect="1"/>
            </p:cNvGrpSpPr>
            <p:nvPr/>
          </p:nvGrpSpPr>
          <p:grpSpPr bwMode="auto">
            <a:xfrm>
              <a:off x="9437595" y="3263242"/>
              <a:ext cx="152400" cy="152400"/>
              <a:chOff x="1344" y="2064"/>
              <a:chExt cx="192" cy="192"/>
            </a:xfrm>
          </p:grpSpPr>
          <p:sp>
            <p:nvSpPr>
              <p:cNvPr id="296" name="Oval 14">
                <a:extLst>
                  <a:ext uri="{FF2B5EF4-FFF2-40B4-BE49-F238E27FC236}">
                    <a16:creationId xmlns:a16="http://schemas.microsoft.com/office/drawing/2014/main" id="{5F13DFAC-B675-4642-8DCA-B6519226FE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1" name="Rectangle 15">
                <a:extLst>
                  <a:ext uri="{FF2B5EF4-FFF2-40B4-BE49-F238E27FC236}">
                    <a16:creationId xmlns:a16="http://schemas.microsoft.com/office/drawing/2014/main" id="{B74DA379-7336-B143-BBD7-6F8B53B57FD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8" name="Group 7">
            <a:extLst>
              <a:ext uri="{FF2B5EF4-FFF2-40B4-BE49-F238E27FC236}">
                <a16:creationId xmlns:a16="http://schemas.microsoft.com/office/drawing/2014/main" id="{CDB6A3D7-39C6-C54A-88F3-34CDD6BD2D15}"/>
              </a:ext>
            </a:extLst>
          </p:cNvPr>
          <p:cNvGrpSpPr/>
          <p:nvPr/>
        </p:nvGrpSpPr>
        <p:grpSpPr>
          <a:xfrm>
            <a:off x="1045750" y="1564262"/>
            <a:ext cx="3215135" cy="2341941"/>
            <a:chOff x="1045750" y="1564262"/>
            <a:chExt cx="3215135" cy="2341941"/>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478667" y="250804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4" name="TextBox 3">
              <a:extLst>
                <a:ext uri="{FF2B5EF4-FFF2-40B4-BE49-F238E27FC236}">
                  <a16:creationId xmlns:a16="http://schemas.microsoft.com/office/drawing/2014/main" id="{4033ED9C-56D7-0848-A031-F855E9F57FAB}"/>
                </a:ext>
              </a:extLst>
            </p:cNvPr>
            <p:cNvSpPr txBox="1"/>
            <p:nvPr/>
          </p:nvSpPr>
          <p:spPr>
            <a:xfrm flipH="1">
              <a:off x="2780714" y="335941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822944" y="2619449"/>
              <a:ext cx="439757" cy="369332"/>
            </a:xfrm>
            <a:prstGeom prst="rect">
              <a:avLst/>
            </a:prstGeom>
            <a:noFill/>
          </p:spPr>
          <p:txBody>
            <a:bodyPr wrap="square" rtlCol="0">
              <a:spAutoFit/>
            </a:bodyPr>
            <a:lstStyle/>
            <a:p>
              <a:r>
                <a:rPr lang="en-US" dirty="0"/>
                <a:t>-</a:t>
              </a:r>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411798" y="3601403"/>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411798" y="3505795"/>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9" name="TextBox 178">
              <a:extLst>
                <a:ext uri="{FF2B5EF4-FFF2-40B4-BE49-F238E27FC236}">
                  <a16:creationId xmlns:a16="http://schemas.microsoft.com/office/drawing/2014/main" id="{4AAED862-24AE-674F-BF88-3048631E0A9B}"/>
                </a:ext>
              </a:extLst>
            </p:cNvPr>
            <p:cNvSpPr txBox="1"/>
            <p:nvPr/>
          </p:nvSpPr>
          <p:spPr>
            <a:xfrm>
              <a:off x="1045750" y="1564262"/>
              <a:ext cx="1802296" cy="369332"/>
            </a:xfrm>
            <a:prstGeom prst="rect">
              <a:avLst/>
            </a:prstGeom>
            <a:noFill/>
          </p:spPr>
          <p:txBody>
            <a:bodyPr wrap="square" rtlCol="0">
              <a:spAutoFit/>
            </a:bodyPr>
            <a:lstStyle/>
            <a:p>
              <a:r>
                <a:rPr lang="en-US" dirty="0"/>
                <a:t>Integrator</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3550591" y="21146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530196" y="22278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3207219" y="22347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4017752" y="22332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925605" y="3107210"/>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2134671" y="24416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627061" y="2415120"/>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2754569" y="1855216"/>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4" name="Straight Connector 193">
              <a:extLst>
                <a:ext uri="{FF2B5EF4-FFF2-40B4-BE49-F238E27FC236}">
                  <a16:creationId xmlns:a16="http://schemas.microsoft.com/office/drawing/2014/main" id="{54B6FDDF-C6C2-AD4F-AA5E-6C03136D5B43}"/>
                </a:ext>
              </a:extLst>
            </p:cNvPr>
            <p:cNvCxnSpPr>
              <a:cxnSpLocks/>
            </p:cNvCxnSpPr>
            <p:nvPr/>
          </p:nvCxnSpPr>
          <p:spPr>
            <a:xfrm>
              <a:off x="2525969" y="249479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13">
              <a:extLst>
                <a:ext uri="{FF2B5EF4-FFF2-40B4-BE49-F238E27FC236}">
                  <a16:creationId xmlns:a16="http://schemas.microsoft.com/office/drawing/2014/main" id="{1ABC5C71-5FE5-4941-B5A0-B3A4ACB8D3EC}"/>
                </a:ext>
              </a:extLst>
            </p:cNvPr>
            <p:cNvGrpSpPr>
              <a:grpSpLocks noChangeAspect="1"/>
            </p:cNvGrpSpPr>
            <p:nvPr/>
          </p:nvGrpSpPr>
          <p:grpSpPr bwMode="auto">
            <a:xfrm>
              <a:off x="4078005" y="3105062"/>
              <a:ext cx="182880" cy="182880"/>
              <a:chOff x="1344" y="2064"/>
              <a:chExt cx="192" cy="192"/>
            </a:xfrm>
          </p:grpSpPr>
          <p:sp>
            <p:nvSpPr>
              <p:cNvPr id="333" name="Oval 14">
                <a:extLst>
                  <a:ext uri="{FF2B5EF4-FFF2-40B4-BE49-F238E27FC236}">
                    <a16:creationId xmlns:a16="http://schemas.microsoft.com/office/drawing/2014/main" id="{F0EECF4A-DA2A-7148-B148-72B26E89786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34" name="Rectangle 15">
                <a:extLst>
                  <a:ext uri="{FF2B5EF4-FFF2-40B4-BE49-F238E27FC236}">
                    <a16:creationId xmlns:a16="http://schemas.microsoft.com/office/drawing/2014/main" id="{30BBA243-B0F8-3D4F-B07A-659CB8370C2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335" name="Group 334">
            <a:extLst>
              <a:ext uri="{FF2B5EF4-FFF2-40B4-BE49-F238E27FC236}">
                <a16:creationId xmlns:a16="http://schemas.microsoft.com/office/drawing/2014/main" id="{8D6D94F2-5466-604A-9208-9CDD590C8626}"/>
              </a:ext>
            </a:extLst>
          </p:cNvPr>
          <p:cNvGrpSpPr/>
          <p:nvPr/>
        </p:nvGrpSpPr>
        <p:grpSpPr>
          <a:xfrm>
            <a:off x="5178787" y="3809315"/>
            <a:ext cx="2848931" cy="2563184"/>
            <a:chOff x="8310763" y="2189578"/>
            <a:chExt cx="2848931" cy="2563184"/>
          </a:xfrm>
        </p:grpSpPr>
        <p:grpSp>
          <p:nvGrpSpPr>
            <p:cNvPr id="384" name="Group 39">
              <a:extLst>
                <a:ext uri="{FF2B5EF4-FFF2-40B4-BE49-F238E27FC236}">
                  <a16:creationId xmlns:a16="http://schemas.microsoft.com/office/drawing/2014/main" id="{81834229-7227-A44C-9A59-E56D4A592FA1}"/>
                </a:ext>
              </a:extLst>
            </p:cNvPr>
            <p:cNvGrpSpPr>
              <a:grpSpLocks/>
            </p:cNvGrpSpPr>
            <p:nvPr/>
          </p:nvGrpSpPr>
          <p:grpSpPr bwMode="auto">
            <a:xfrm>
              <a:off x="9147119" y="2517415"/>
              <a:ext cx="1302026" cy="1060499"/>
              <a:chOff x="2496" y="1968"/>
              <a:chExt cx="1056" cy="864"/>
            </a:xfrm>
          </p:grpSpPr>
          <p:sp>
            <p:nvSpPr>
              <p:cNvPr id="424" name="Line 40">
                <a:extLst>
                  <a:ext uri="{FF2B5EF4-FFF2-40B4-BE49-F238E27FC236}">
                    <a16:creationId xmlns:a16="http://schemas.microsoft.com/office/drawing/2014/main" id="{228B336E-4ACF-A84F-B901-4941AD8B799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41">
                <a:extLst>
                  <a:ext uri="{FF2B5EF4-FFF2-40B4-BE49-F238E27FC236}">
                    <a16:creationId xmlns:a16="http://schemas.microsoft.com/office/drawing/2014/main" id="{A15D61AC-77A5-7F47-9CD5-65F5965383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42">
                <a:extLst>
                  <a:ext uri="{FF2B5EF4-FFF2-40B4-BE49-F238E27FC236}">
                    <a16:creationId xmlns:a16="http://schemas.microsoft.com/office/drawing/2014/main" id="{4C7547B8-CB47-274F-A0B3-A477AAFCB98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Freeform 43">
                <a:extLst>
                  <a:ext uri="{FF2B5EF4-FFF2-40B4-BE49-F238E27FC236}">
                    <a16:creationId xmlns:a16="http://schemas.microsoft.com/office/drawing/2014/main" id="{B0C18ED4-D988-1C4D-91AE-88C2771F0052}"/>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85" name="TextBox 384">
              <a:extLst>
                <a:ext uri="{FF2B5EF4-FFF2-40B4-BE49-F238E27FC236}">
                  <a16:creationId xmlns:a16="http://schemas.microsoft.com/office/drawing/2014/main" id="{200A6942-CB1D-5048-B1A6-E440DD677CF2}"/>
                </a:ext>
              </a:extLst>
            </p:cNvPr>
            <p:cNvSpPr txBox="1"/>
            <p:nvPr/>
          </p:nvSpPr>
          <p:spPr>
            <a:xfrm>
              <a:off x="8703407" y="4383430"/>
              <a:ext cx="1703993" cy="369332"/>
            </a:xfrm>
            <a:prstGeom prst="rect">
              <a:avLst/>
            </a:prstGeom>
            <a:noFill/>
          </p:spPr>
          <p:txBody>
            <a:bodyPr wrap="none" rtlCol="0">
              <a:spAutoFit/>
            </a:bodyPr>
            <a:lstStyle/>
            <a:p>
              <a:r>
                <a:rPr lang="en-US" dirty="0"/>
                <a:t>Differential amp</a:t>
              </a:r>
            </a:p>
          </p:txBody>
        </p:sp>
        <p:sp>
          <p:nvSpPr>
            <p:cNvPr id="386" name="Freeform 12">
              <a:extLst>
                <a:ext uri="{FF2B5EF4-FFF2-40B4-BE49-F238E27FC236}">
                  <a16:creationId xmlns:a16="http://schemas.microsoft.com/office/drawing/2014/main" id="{77B2A6C0-3F86-F64F-88C6-0FDEF0FAD4C8}"/>
                </a:ext>
              </a:extLst>
            </p:cNvPr>
            <p:cNvSpPr>
              <a:spLocks noChangeAspect="1"/>
            </p:cNvSpPr>
            <p:nvPr/>
          </p:nvSpPr>
          <p:spPr bwMode="auto">
            <a:xfrm rot="5400000">
              <a:off x="9555974" y="189239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7" name="Group 13">
              <a:extLst>
                <a:ext uri="{FF2B5EF4-FFF2-40B4-BE49-F238E27FC236}">
                  <a16:creationId xmlns:a16="http://schemas.microsoft.com/office/drawing/2014/main" id="{A3273273-96EE-1C49-A213-5A59B1258661}"/>
                </a:ext>
              </a:extLst>
            </p:cNvPr>
            <p:cNvGrpSpPr>
              <a:grpSpLocks noChangeAspect="1"/>
            </p:cNvGrpSpPr>
            <p:nvPr/>
          </p:nvGrpSpPr>
          <p:grpSpPr bwMode="auto">
            <a:xfrm>
              <a:off x="9188200" y="2670025"/>
              <a:ext cx="152400" cy="167640"/>
              <a:chOff x="1344" y="2064"/>
              <a:chExt cx="192" cy="192"/>
            </a:xfrm>
          </p:grpSpPr>
          <p:sp>
            <p:nvSpPr>
              <p:cNvPr id="422" name="Oval 14">
                <a:extLst>
                  <a:ext uri="{FF2B5EF4-FFF2-40B4-BE49-F238E27FC236}">
                    <a16:creationId xmlns:a16="http://schemas.microsoft.com/office/drawing/2014/main" id="{4B397AA3-C639-974D-86F5-68F8D5BA5D8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3" name="Rectangle 15">
                <a:extLst>
                  <a:ext uri="{FF2B5EF4-FFF2-40B4-BE49-F238E27FC236}">
                    <a16:creationId xmlns:a16="http://schemas.microsoft.com/office/drawing/2014/main" id="{02A92E75-D394-0E4C-A764-BB88D8D89C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88" name="Straight Connector 387">
              <a:extLst>
                <a:ext uri="{FF2B5EF4-FFF2-40B4-BE49-F238E27FC236}">
                  <a16:creationId xmlns:a16="http://schemas.microsoft.com/office/drawing/2014/main" id="{93602E9A-692F-BF41-81BA-6BBB933D7BAE}"/>
                </a:ext>
              </a:extLst>
            </p:cNvPr>
            <p:cNvCxnSpPr/>
            <p:nvPr/>
          </p:nvCxnSpPr>
          <p:spPr>
            <a:xfrm>
              <a:off x="10212413" y="3047664"/>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Freeform 12">
              <a:extLst>
                <a:ext uri="{FF2B5EF4-FFF2-40B4-BE49-F238E27FC236}">
                  <a16:creationId xmlns:a16="http://schemas.microsoft.com/office/drawing/2014/main" id="{116AD54C-7A11-2B4A-89F6-B5468B784A80}"/>
                </a:ext>
              </a:extLst>
            </p:cNvPr>
            <p:cNvSpPr>
              <a:spLocks noChangeAspect="1"/>
            </p:cNvSpPr>
            <p:nvPr/>
          </p:nvSpPr>
          <p:spPr bwMode="auto">
            <a:xfrm rot="5400000">
              <a:off x="8821506" y="236316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90" name="Group 13">
              <a:extLst>
                <a:ext uri="{FF2B5EF4-FFF2-40B4-BE49-F238E27FC236}">
                  <a16:creationId xmlns:a16="http://schemas.microsoft.com/office/drawing/2014/main" id="{88503F11-6B58-CB44-9FBA-267924B125CA}"/>
                </a:ext>
              </a:extLst>
            </p:cNvPr>
            <p:cNvGrpSpPr>
              <a:grpSpLocks noChangeAspect="1"/>
            </p:cNvGrpSpPr>
            <p:nvPr/>
          </p:nvGrpSpPr>
          <p:grpSpPr bwMode="auto">
            <a:xfrm>
              <a:off x="8433329" y="2660348"/>
              <a:ext cx="152400" cy="167640"/>
              <a:chOff x="1344" y="2064"/>
              <a:chExt cx="192" cy="192"/>
            </a:xfrm>
          </p:grpSpPr>
          <p:sp>
            <p:nvSpPr>
              <p:cNvPr id="420" name="Oval 14">
                <a:extLst>
                  <a:ext uri="{FF2B5EF4-FFF2-40B4-BE49-F238E27FC236}">
                    <a16:creationId xmlns:a16="http://schemas.microsoft.com/office/drawing/2014/main" id="{52F91378-D727-984C-B8D3-DF8CB969EC5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1" name="Rectangle 15">
                <a:extLst>
                  <a:ext uri="{FF2B5EF4-FFF2-40B4-BE49-F238E27FC236}">
                    <a16:creationId xmlns:a16="http://schemas.microsoft.com/office/drawing/2014/main" id="{0B3A4AE2-A59E-EA47-AB58-B5705CB3EF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91" name="Group 13">
              <a:extLst>
                <a:ext uri="{FF2B5EF4-FFF2-40B4-BE49-F238E27FC236}">
                  <a16:creationId xmlns:a16="http://schemas.microsoft.com/office/drawing/2014/main" id="{6B8194E7-5D9C-6842-AAF7-26436B8AD286}"/>
                </a:ext>
              </a:extLst>
            </p:cNvPr>
            <p:cNvGrpSpPr>
              <a:grpSpLocks noChangeAspect="1"/>
            </p:cNvGrpSpPr>
            <p:nvPr/>
          </p:nvGrpSpPr>
          <p:grpSpPr bwMode="auto">
            <a:xfrm>
              <a:off x="10687051" y="2963844"/>
              <a:ext cx="152400" cy="167640"/>
              <a:chOff x="1344" y="2064"/>
              <a:chExt cx="192" cy="192"/>
            </a:xfrm>
          </p:grpSpPr>
          <p:sp>
            <p:nvSpPr>
              <p:cNvPr id="418" name="Oval 14">
                <a:extLst>
                  <a:ext uri="{FF2B5EF4-FFF2-40B4-BE49-F238E27FC236}">
                    <a16:creationId xmlns:a16="http://schemas.microsoft.com/office/drawing/2014/main" id="{C92FFBA6-A5CD-F240-AC1F-BA57ECFB2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9" name="Rectangle 15">
                <a:extLst>
                  <a:ext uri="{FF2B5EF4-FFF2-40B4-BE49-F238E27FC236}">
                    <a16:creationId xmlns:a16="http://schemas.microsoft.com/office/drawing/2014/main" id="{DB58BC04-2EE3-FE45-8F94-6C5C7B655F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92" name="Straight Connector 391">
              <a:extLst>
                <a:ext uri="{FF2B5EF4-FFF2-40B4-BE49-F238E27FC236}">
                  <a16:creationId xmlns:a16="http://schemas.microsoft.com/office/drawing/2014/main" id="{F0E6227B-E22C-9D4D-A703-103F5CADC62D}"/>
                </a:ext>
              </a:extLst>
            </p:cNvPr>
            <p:cNvCxnSpPr>
              <a:cxnSpLocks/>
            </p:cNvCxnSpPr>
            <p:nvPr/>
          </p:nvCxnSpPr>
          <p:spPr>
            <a:xfrm flipV="1">
              <a:off x="9265485" y="2279461"/>
              <a:ext cx="0" cy="502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4BDBAA1-3A4E-3543-9057-832D954AD3A2}"/>
                </a:ext>
              </a:extLst>
            </p:cNvPr>
            <p:cNvCxnSpPr>
              <a:cxnSpLocks/>
            </p:cNvCxnSpPr>
            <p:nvPr/>
          </p:nvCxnSpPr>
          <p:spPr>
            <a:xfrm flipV="1">
              <a:off x="10332285" y="2279461"/>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0B90FF0-D084-404E-BC7F-0224EE5926D6}"/>
                </a:ext>
              </a:extLst>
            </p:cNvPr>
            <p:cNvCxnSpPr>
              <a:cxnSpLocks/>
            </p:cNvCxnSpPr>
            <p:nvPr/>
          </p:nvCxnSpPr>
          <p:spPr>
            <a:xfrm>
              <a:off x="9936994" y="2273398"/>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5" name="Group 13">
              <a:extLst>
                <a:ext uri="{FF2B5EF4-FFF2-40B4-BE49-F238E27FC236}">
                  <a16:creationId xmlns:a16="http://schemas.microsoft.com/office/drawing/2014/main" id="{4E58E949-5334-6545-B848-1D8A29B26F37}"/>
                </a:ext>
              </a:extLst>
            </p:cNvPr>
            <p:cNvGrpSpPr>
              <a:grpSpLocks noChangeAspect="1"/>
            </p:cNvGrpSpPr>
            <p:nvPr/>
          </p:nvGrpSpPr>
          <p:grpSpPr bwMode="auto">
            <a:xfrm>
              <a:off x="10255000" y="2963395"/>
              <a:ext cx="152400" cy="167640"/>
              <a:chOff x="1344" y="2064"/>
              <a:chExt cx="192" cy="192"/>
            </a:xfrm>
          </p:grpSpPr>
          <p:sp>
            <p:nvSpPr>
              <p:cNvPr id="416" name="Oval 14">
                <a:extLst>
                  <a:ext uri="{FF2B5EF4-FFF2-40B4-BE49-F238E27FC236}">
                    <a16:creationId xmlns:a16="http://schemas.microsoft.com/office/drawing/2014/main" id="{E84AE630-B5C9-ED42-9266-69B42BB6F0B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7" name="Rectangle 15">
                <a:extLst>
                  <a:ext uri="{FF2B5EF4-FFF2-40B4-BE49-F238E27FC236}">
                    <a16:creationId xmlns:a16="http://schemas.microsoft.com/office/drawing/2014/main" id="{15C3D87F-F95C-5447-8F9D-8A0748FB5E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6" name="TextBox 395">
              <a:extLst>
                <a:ext uri="{FF2B5EF4-FFF2-40B4-BE49-F238E27FC236}">
                  <a16:creationId xmlns:a16="http://schemas.microsoft.com/office/drawing/2014/main" id="{9F5CF01C-2BD1-D948-85A2-6824424E3686}"/>
                </a:ext>
              </a:extLst>
            </p:cNvPr>
            <p:cNvSpPr txBox="1"/>
            <p:nvPr/>
          </p:nvSpPr>
          <p:spPr>
            <a:xfrm>
              <a:off x="9535242" y="2285694"/>
              <a:ext cx="567712" cy="369332"/>
            </a:xfrm>
            <a:prstGeom prst="rect">
              <a:avLst/>
            </a:prstGeom>
            <a:noFill/>
          </p:spPr>
          <p:txBody>
            <a:bodyPr wrap="square" rtlCol="0">
              <a:spAutoFit/>
            </a:bodyPr>
            <a:lstStyle/>
            <a:p>
              <a:r>
                <a:rPr lang="en-US" dirty="0"/>
                <a:t>R</a:t>
              </a:r>
              <a:r>
                <a:rPr lang="en-US" baseline="-25000" dirty="0"/>
                <a:t>f</a:t>
              </a:r>
            </a:p>
          </p:txBody>
        </p:sp>
        <p:sp>
          <p:nvSpPr>
            <p:cNvPr id="397" name="TextBox 396">
              <a:extLst>
                <a:ext uri="{FF2B5EF4-FFF2-40B4-BE49-F238E27FC236}">
                  <a16:creationId xmlns:a16="http://schemas.microsoft.com/office/drawing/2014/main" id="{38C3B396-BB98-0B4C-857D-C4733DE602A8}"/>
                </a:ext>
              </a:extLst>
            </p:cNvPr>
            <p:cNvSpPr txBox="1"/>
            <p:nvPr/>
          </p:nvSpPr>
          <p:spPr>
            <a:xfrm>
              <a:off x="8719367" y="2270559"/>
              <a:ext cx="567712" cy="369332"/>
            </a:xfrm>
            <a:prstGeom prst="rect">
              <a:avLst/>
            </a:prstGeom>
            <a:noFill/>
          </p:spPr>
          <p:txBody>
            <a:bodyPr wrap="square" rtlCol="0">
              <a:spAutoFit/>
            </a:bodyPr>
            <a:lstStyle/>
            <a:p>
              <a:r>
                <a:rPr lang="en-US" dirty="0"/>
                <a:t>R</a:t>
              </a:r>
              <a:r>
                <a:rPr lang="en-US" baseline="-25000" dirty="0"/>
                <a:t>i</a:t>
              </a:r>
            </a:p>
          </p:txBody>
        </p:sp>
        <p:sp>
          <p:nvSpPr>
            <p:cNvPr id="398" name="TextBox 397">
              <a:extLst>
                <a:ext uri="{FF2B5EF4-FFF2-40B4-BE49-F238E27FC236}">
                  <a16:creationId xmlns:a16="http://schemas.microsoft.com/office/drawing/2014/main" id="{3870E0FC-EF3A-5641-A15D-F2F1F8635EF1}"/>
                </a:ext>
              </a:extLst>
            </p:cNvPr>
            <p:cNvSpPr txBox="1"/>
            <p:nvPr/>
          </p:nvSpPr>
          <p:spPr>
            <a:xfrm>
              <a:off x="10591982" y="2561757"/>
              <a:ext cx="567712" cy="406265"/>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399" name="TextBox 398">
              <a:extLst>
                <a:ext uri="{FF2B5EF4-FFF2-40B4-BE49-F238E27FC236}">
                  <a16:creationId xmlns:a16="http://schemas.microsoft.com/office/drawing/2014/main" id="{6F18F98A-A8F4-E94E-91D2-A1330EFE4CBB}"/>
                </a:ext>
              </a:extLst>
            </p:cNvPr>
            <p:cNvSpPr txBox="1"/>
            <p:nvPr/>
          </p:nvSpPr>
          <p:spPr>
            <a:xfrm>
              <a:off x="8310763" y="2285694"/>
              <a:ext cx="527387" cy="406265"/>
            </a:xfrm>
            <a:prstGeom prst="rect">
              <a:avLst/>
            </a:prstGeom>
            <a:noFill/>
          </p:spPr>
          <p:txBody>
            <a:bodyPr wrap="square" rtlCol="0">
              <a:spAutoFit/>
            </a:bodyPr>
            <a:lstStyle/>
            <a:p>
              <a:r>
                <a:rPr lang="en-US" dirty="0"/>
                <a:t>V</a:t>
              </a:r>
              <a:r>
                <a:rPr lang="en-US" baseline="-25000" dirty="0"/>
                <a:t>in</a:t>
              </a:r>
            </a:p>
          </p:txBody>
        </p:sp>
        <p:sp>
          <p:nvSpPr>
            <p:cNvPr id="400" name="TextBox 399">
              <a:extLst>
                <a:ext uri="{FF2B5EF4-FFF2-40B4-BE49-F238E27FC236}">
                  <a16:creationId xmlns:a16="http://schemas.microsoft.com/office/drawing/2014/main" id="{4D808B07-70D1-D048-9E43-B3EF908F6EC2}"/>
                </a:ext>
              </a:extLst>
            </p:cNvPr>
            <p:cNvSpPr txBox="1"/>
            <p:nvPr/>
          </p:nvSpPr>
          <p:spPr>
            <a:xfrm>
              <a:off x="9352519" y="3131391"/>
              <a:ext cx="302631" cy="406265"/>
            </a:xfrm>
            <a:prstGeom prst="rect">
              <a:avLst/>
            </a:prstGeom>
            <a:noFill/>
          </p:spPr>
          <p:txBody>
            <a:bodyPr wrap="square" rtlCol="0">
              <a:spAutoFit/>
            </a:bodyPr>
            <a:lstStyle/>
            <a:p>
              <a:r>
                <a:rPr lang="en-US" dirty="0"/>
                <a:t>+</a:t>
              </a:r>
              <a:endParaRPr lang="en-US" baseline="-25000" dirty="0"/>
            </a:p>
          </p:txBody>
        </p:sp>
        <p:sp>
          <p:nvSpPr>
            <p:cNvPr id="401" name="TextBox 400">
              <a:extLst>
                <a:ext uri="{FF2B5EF4-FFF2-40B4-BE49-F238E27FC236}">
                  <a16:creationId xmlns:a16="http://schemas.microsoft.com/office/drawing/2014/main" id="{765D7356-68F7-954D-9A12-0D5700C7045D}"/>
                </a:ext>
              </a:extLst>
            </p:cNvPr>
            <p:cNvSpPr txBox="1"/>
            <p:nvPr/>
          </p:nvSpPr>
          <p:spPr>
            <a:xfrm>
              <a:off x="9374291" y="2580578"/>
              <a:ext cx="302631" cy="406265"/>
            </a:xfrm>
            <a:prstGeom prst="rect">
              <a:avLst/>
            </a:prstGeom>
            <a:noFill/>
          </p:spPr>
          <p:txBody>
            <a:bodyPr wrap="square" rtlCol="0">
              <a:spAutoFit/>
            </a:bodyPr>
            <a:lstStyle/>
            <a:p>
              <a:r>
                <a:rPr lang="en-US" dirty="0"/>
                <a:t>-</a:t>
              </a:r>
              <a:endParaRPr lang="en-US" baseline="-25000" dirty="0"/>
            </a:p>
          </p:txBody>
        </p:sp>
        <p:sp>
          <p:nvSpPr>
            <p:cNvPr id="402" name="TextBox 401">
              <a:extLst>
                <a:ext uri="{FF2B5EF4-FFF2-40B4-BE49-F238E27FC236}">
                  <a16:creationId xmlns:a16="http://schemas.microsoft.com/office/drawing/2014/main" id="{90F0F3E0-01E8-5D4E-9970-E939B21DE99C}"/>
                </a:ext>
              </a:extLst>
            </p:cNvPr>
            <p:cNvSpPr txBox="1"/>
            <p:nvPr/>
          </p:nvSpPr>
          <p:spPr>
            <a:xfrm>
              <a:off x="8715427" y="2872013"/>
              <a:ext cx="567712" cy="369332"/>
            </a:xfrm>
            <a:prstGeom prst="rect">
              <a:avLst/>
            </a:prstGeom>
            <a:noFill/>
          </p:spPr>
          <p:txBody>
            <a:bodyPr wrap="square" rtlCol="0">
              <a:spAutoFit/>
            </a:bodyPr>
            <a:lstStyle/>
            <a:p>
              <a:r>
                <a:rPr lang="en-US" dirty="0"/>
                <a:t>R</a:t>
              </a:r>
              <a:r>
                <a:rPr lang="en-US" baseline="-25000" dirty="0"/>
                <a:t>i</a:t>
              </a:r>
            </a:p>
          </p:txBody>
        </p:sp>
        <p:sp>
          <p:nvSpPr>
            <p:cNvPr id="403" name="TextBox 402">
              <a:extLst>
                <a:ext uri="{FF2B5EF4-FFF2-40B4-BE49-F238E27FC236}">
                  <a16:creationId xmlns:a16="http://schemas.microsoft.com/office/drawing/2014/main" id="{0157E81B-823D-BC43-892D-3D60235B0B18}"/>
                </a:ext>
              </a:extLst>
            </p:cNvPr>
            <p:cNvSpPr txBox="1"/>
            <p:nvPr/>
          </p:nvSpPr>
          <p:spPr>
            <a:xfrm>
              <a:off x="8322036" y="3352571"/>
              <a:ext cx="527387" cy="406265"/>
            </a:xfrm>
            <a:prstGeom prst="rect">
              <a:avLst/>
            </a:prstGeom>
            <a:noFill/>
          </p:spPr>
          <p:txBody>
            <a:bodyPr wrap="square" rtlCol="0">
              <a:spAutoFit/>
            </a:bodyPr>
            <a:lstStyle/>
            <a:p>
              <a:r>
                <a:rPr lang="en-US" dirty="0"/>
                <a:t>V</a:t>
              </a:r>
              <a:r>
                <a:rPr lang="en-US" baseline="-25000" dirty="0"/>
                <a:t>in</a:t>
              </a:r>
            </a:p>
          </p:txBody>
        </p:sp>
        <p:sp>
          <p:nvSpPr>
            <p:cNvPr id="404" name="Freeform 12">
              <a:extLst>
                <a:ext uri="{FF2B5EF4-FFF2-40B4-BE49-F238E27FC236}">
                  <a16:creationId xmlns:a16="http://schemas.microsoft.com/office/drawing/2014/main" id="{F272CD0B-A343-FD4A-9534-CE1E05124544}"/>
                </a:ext>
              </a:extLst>
            </p:cNvPr>
            <p:cNvSpPr>
              <a:spLocks noChangeAspect="1"/>
            </p:cNvSpPr>
            <p:nvPr/>
          </p:nvSpPr>
          <p:spPr bwMode="auto">
            <a:xfrm rot="5400000">
              <a:off x="8788378" y="295289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5" name="Group 13">
              <a:extLst>
                <a:ext uri="{FF2B5EF4-FFF2-40B4-BE49-F238E27FC236}">
                  <a16:creationId xmlns:a16="http://schemas.microsoft.com/office/drawing/2014/main" id="{6AA2FC3E-7178-1B4A-B15B-601772CBF67C}"/>
                </a:ext>
              </a:extLst>
            </p:cNvPr>
            <p:cNvGrpSpPr>
              <a:grpSpLocks noChangeAspect="1"/>
            </p:cNvGrpSpPr>
            <p:nvPr/>
          </p:nvGrpSpPr>
          <p:grpSpPr bwMode="auto">
            <a:xfrm>
              <a:off x="8426706" y="3249797"/>
              <a:ext cx="152400" cy="167640"/>
              <a:chOff x="1344" y="2064"/>
              <a:chExt cx="192" cy="192"/>
            </a:xfrm>
          </p:grpSpPr>
          <p:sp>
            <p:nvSpPr>
              <p:cNvPr id="414" name="Oval 14">
                <a:extLst>
                  <a:ext uri="{FF2B5EF4-FFF2-40B4-BE49-F238E27FC236}">
                    <a16:creationId xmlns:a16="http://schemas.microsoft.com/office/drawing/2014/main" id="{1118F354-E3A3-964E-AD67-2C7B54025F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5" name="Rectangle 15">
                <a:extLst>
                  <a:ext uri="{FF2B5EF4-FFF2-40B4-BE49-F238E27FC236}">
                    <a16:creationId xmlns:a16="http://schemas.microsoft.com/office/drawing/2014/main" id="{D960ACC5-A9A6-C04F-8698-0A849EE808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6" name="Freeform 12">
              <a:extLst>
                <a:ext uri="{FF2B5EF4-FFF2-40B4-BE49-F238E27FC236}">
                  <a16:creationId xmlns:a16="http://schemas.microsoft.com/office/drawing/2014/main" id="{E736C43D-8725-E042-83A2-E20810B477E1}"/>
                </a:ext>
              </a:extLst>
            </p:cNvPr>
            <p:cNvSpPr>
              <a:spLocks noChangeAspect="1"/>
            </p:cNvSpPr>
            <p:nvPr/>
          </p:nvSpPr>
          <p:spPr bwMode="auto">
            <a:xfrm>
              <a:off x="9151783" y="334351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7" name="Group 13">
              <a:extLst>
                <a:ext uri="{FF2B5EF4-FFF2-40B4-BE49-F238E27FC236}">
                  <a16:creationId xmlns:a16="http://schemas.microsoft.com/office/drawing/2014/main" id="{6D496F51-7991-F246-84B5-A1DBE1C06CF5}"/>
                </a:ext>
              </a:extLst>
            </p:cNvPr>
            <p:cNvGrpSpPr>
              <a:grpSpLocks noChangeAspect="1"/>
            </p:cNvGrpSpPr>
            <p:nvPr/>
          </p:nvGrpSpPr>
          <p:grpSpPr bwMode="auto">
            <a:xfrm>
              <a:off x="9155571" y="3250070"/>
              <a:ext cx="152400" cy="167640"/>
              <a:chOff x="1344" y="2064"/>
              <a:chExt cx="192" cy="192"/>
            </a:xfrm>
          </p:grpSpPr>
          <p:sp>
            <p:nvSpPr>
              <p:cNvPr id="412" name="Oval 14">
                <a:extLst>
                  <a:ext uri="{FF2B5EF4-FFF2-40B4-BE49-F238E27FC236}">
                    <a16:creationId xmlns:a16="http://schemas.microsoft.com/office/drawing/2014/main" id="{E1E1D42A-1CB3-7945-BD64-2E427DA7A6B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3" name="Rectangle 15">
                <a:extLst>
                  <a:ext uri="{FF2B5EF4-FFF2-40B4-BE49-F238E27FC236}">
                    <a16:creationId xmlns:a16="http://schemas.microsoft.com/office/drawing/2014/main" id="{D1E482BB-5FB7-B044-B859-60C170DE050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8" name="Group 220">
              <a:extLst>
                <a:ext uri="{FF2B5EF4-FFF2-40B4-BE49-F238E27FC236}">
                  <a16:creationId xmlns:a16="http://schemas.microsoft.com/office/drawing/2014/main" id="{09BA1659-62D1-804C-BE89-6D71F66BB4F6}"/>
                </a:ext>
              </a:extLst>
            </p:cNvPr>
            <p:cNvGrpSpPr>
              <a:grpSpLocks/>
            </p:cNvGrpSpPr>
            <p:nvPr/>
          </p:nvGrpSpPr>
          <p:grpSpPr bwMode="auto">
            <a:xfrm>
              <a:off x="9157050" y="3975655"/>
              <a:ext cx="152400" cy="304800"/>
              <a:chOff x="3264" y="3072"/>
              <a:chExt cx="96" cy="192"/>
            </a:xfrm>
          </p:grpSpPr>
          <p:sp>
            <p:nvSpPr>
              <p:cNvPr id="410" name="Line 17">
                <a:extLst>
                  <a:ext uri="{FF2B5EF4-FFF2-40B4-BE49-F238E27FC236}">
                    <a16:creationId xmlns:a16="http://schemas.microsoft.com/office/drawing/2014/main" id="{1322A339-1D8F-2348-8186-591A0EF73A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Freeform 18">
                <a:extLst>
                  <a:ext uri="{FF2B5EF4-FFF2-40B4-BE49-F238E27FC236}">
                    <a16:creationId xmlns:a16="http://schemas.microsoft.com/office/drawing/2014/main" id="{8F5C1A92-CF52-A948-8F29-696C6CF143F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9" name="TextBox 408">
              <a:extLst>
                <a:ext uri="{FF2B5EF4-FFF2-40B4-BE49-F238E27FC236}">
                  <a16:creationId xmlns:a16="http://schemas.microsoft.com/office/drawing/2014/main" id="{15FE08D4-3BD7-AB4D-916D-F7232075B66F}"/>
                </a:ext>
              </a:extLst>
            </p:cNvPr>
            <p:cNvSpPr txBox="1"/>
            <p:nvPr/>
          </p:nvSpPr>
          <p:spPr>
            <a:xfrm>
              <a:off x="9371409" y="3554500"/>
              <a:ext cx="567712" cy="369332"/>
            </a:xfrm>
            <a:prstGeom prst="rect">
              <a:avLst/>
            </a:prstGeom>
            <a:noFill/>
          </p:spPr>
          <p:txBody>
            <a:bodyPr wrap="square" rtlCol="0">
              <a:spAutoFit/>
            </a:bodyPr>
            <a:lstStyle/>
            <a:p>
              <a:r>
                <a:rPr lang="en-US" dirty="0"/>
                <a:t>R</a:t>
              </a:r>
              <a:r>
                <a:rPr lang="en-US" baseline="-25000" dirty="0"/>
                <a:t>f</a:t>
              </a:r>
            </a:p>
          </p:txBody>
        </p:sp>
      </p:grpSp>
    </p:spTree>
    <p:extLst>
      <p:ext uri="{BB962C8B-B14F-4D97-AF65-F5344CB8AC3E}">
        <p14:creationId xmlns:p14="http://schemas.microsoft.com/office/powerpoint/2010/main" val="1442685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29339" y="1363908"/>
                <a:ext cx="10533321" cy="51750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marL="285750" indent="-285750" hangingPunct="0">
                  <a:buFont typeface="Arial" panose="020B0604020202020204" pitchFamily="34" charset="0"/>
                  <a:buChar char="•"/>
                </a:pPr>
                <a:r>
                  <a:rPr lang="en-US"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29339" y="1363908"/>
                <a:ext cx="10533321" cy="5175004"/>
              </a:xfrm>
              <a:prstGeom prst="rect">
                <a:avLst/>
              </a:prstGeom>
              <a:blipFill>
                <a:blip r:embed="rId3"/>
                <a:stretch>
                  <a:fillRect l="-964" t="-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Real 358 based ops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70</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7419271" y="1786138"/>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 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429468"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763347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Some filter transfer functions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71</a:t>
            </a:fld>
            <a:endParaRPr lang="en-US"/>
          </a:p>
        </p:txBody>
      </p:sp>
      <p:grpSp>
        <p:nvGrpSpPr>
          <p:cNvPr id="12" name="Group 11">
            <a:extLst>
              <a:ext uri="{FF2B5EF4-FFF2-40B4-BE49-F238E27FC236}">
                <a16:creationId xmlns:a16="http://schemas.microsoft.com/office/drawing/2014/main" id="{47DD92DC-4CE5-2E47-8F7A-E35D231D717B}"/>
              </a:ext>
            </a:extLst>
          </p:cNvPr>
          <p:cNvGrpSpPr/>
          <p:nvPr/>
        </p:nvGrpSpPr>
        <p:grpSpPr>
          <a:xfrm>
            <a:off x="1137261" y="1488636"/>
            <a:ext cx="1899609" cy="2955202"/>
            <a:chOff x="718763" y="1947677"/>
            <a:chExt cx="1899609" cy="2955202"/>
          </a:xfrm>
        </p:grpSpPr>
        <p:sp>
          <p:nvSpPr>
            <p:cNvPr id="179" name="TextBox 178">
              <a:extLst>
                <a:ext uri="{FF2B5EF4-FFF2-40B4-BE49-F238E27FC236}">
                  <a16:creationId xmlns:a16="http://schemas.microsoft.com/office/drawing/2014/main" id="{4AAED862-24AE-674F-BF88-3048631E0A9B}"/>
                </a:ext>
              </a:extLst>
            </p:cNvPr>
            <p:cNvSpPr txBox="1"/>
            <p:nvPr/>
          </p:nvSpPr>
          <p:spPr>
            <a:xfrm>
              <a:off x="718763" y="1947677"/>
              <a:ext cx="1802296" cy="369332"/>
            </a:xfrm>
            <a:prstGeom prst="rect">
              <a:avLst/>
            </a:prstGeom>
            <a:noFill/>
          </p:spPr>
          <p:txBody>
            <a:bodyPr wrap="square" rtlCol="0">
              <a:spAutoFit/>
            </a:bodyPr>
            <a:lstStyle/>
            <a:p>
              <a:r>
                <a:rPr lang="en-US" dirty="0"/>
                <a:t>High pass</a:t>
              </a:r>
            </a:p>
          </p:txBody>
        </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5" name="TextBox 254">
              <a:extLst>
                <a:ext uri="{FF2B5EF4-FFF2-40B4-BE49-F238E27FC236}">
                  <a16:creationId xmlns:a16="http://schemas.microsoft.com/office/drawing/2014/main" id="{32E6B35D-BCAE-384E-8E9F-735CDDE101B2}"/>
                </a:ext>
              </a:extLst>
            </p:cNvPr>
            <p:cNvSpPr txBox="1"/>
            <p:nvPr/>
          </p:nvSpPr>
          <p:spPr>
            <a:xfrm>
              <a:off x="1261109" y="2317009"/>
              <a:ext cx="1015003" cy="338554"/>
            </a:xfrm>
            <a:prstGeom prst="rect">
              <a:avLst/>
            </a:prstGeom>
            <a:noFill/>
          </p:spPr>
          <p:txBody>
            <a:bodyPr wrap="square" rtlCol="0">
              <a:spAutoFit/>
            </a:bodyPr>
            <a:lstStyle/>
            <a:p>
              <a:r>
                <a:rPr lang="en-US" sz="1600" dirty="0"/>
                <a:t>C</a:t>
              </a:r>
              <a:endParaRPr lang="en-US" baseline="-25000" dirty="0"/>
            </a:p>
          </p:txBody>
        </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1771646" y="28047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1764355" y="3496657"/>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1422477" y="3043406"/>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946953" y="4063803"/>
                  <a:ext cx="1671419" cy="8390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den>
                            </m:f>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946953" y="4063803"/>
                  <a:ext cx="1671419" cy="839076"/>
                </a:xfrm>
                <a:prstGeom prst="rect">
                  <a:avLst/>
                </a:prstGeom>
                <a:blipFill>
                  <a:blip r:embed="rId2"/>
                  <a:stretch>
                    <a:fillRect b="-606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1F03EC-047A-E146-9533-9F398C32E19E}"/>
                </a:ext>
              </a:extLst>
            </p:cNvPr>
            <p:cNvCxnSpPr>
              <a:cxnSpLocks/>
            </p:cNvCxnSpPr>
            <p:nvPr/>
          </p:nvCxnSpPr>
          <p:spPr>
            <a:xfrm>
              <a:off x="1822591" y="28148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4" name="Group 13">
              <a:extLst>
                <a:ext uri="{FF2B5EF4-FFF2-40B4-BE49-F238E27FC236}">
                  <a16:creationId xmlns:a16="http://schemas.microsoft.com/office/drawing/2014/main" id="{ABAA0466-4BCA-E744-8F58-37A1060CA5AA}"/>
                </a:ext>
              </a:extLst>
            </p:cNvPr>
            <p:cNvGrpSpPr>
              <a:grpSpLocks noChangeAspect="1"/>
            </p:cNvGrpSpPr>
            <p:nvPr/>
          </p:nvGrpSpPr>
          <p:grpSpPr bwMode="auto">
            <a:xfrm>
              <a:off x="986325" y="2741126"/>
              <a:ext cx="155448" cy="155448"/>
              <a:chOff x="1344" y="2064"/>
              <a:chExt cx="192" cy="192"/>
            </a:xfrm>
          </p:grpSpPr>
          <p:sp>
            <p:nvSpPr>
              <p:cNvPr id="195" name="Oval 14">
                <a:extLst>
                  <a:ext uri="{FF2B5EF4-FFF2-40B4-BE49-F238E27FC236}">
                    <a16:creationId xmlns:a16="http://schemas.microsoft.com/office/drawing/2014/main" id="{D55984E6-9B2F-D14B-BB8A-73B57064BE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6" name="Rectangle 15">
                <a:extLst>
                  <a:ext uri="{FF2B5EF4-FFF2-40B4-BE49-F238E27FC236}">
                    <a16:creationId xmlns:a16="http://schemas.microsoft.com/office/drawing/2014/main" id="{F2D4BCA0-8E01-F043-BE46-C27720E5E8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7" name="Group 13">
              <a:extLst>
                <a:ext uri="{FF2B5EF4-FFF2-40B4-BE49-F238E27FC236}">
                  <a16:creationId xmlns:a16="http://schemas.microsoft.com/office/drawing/2014/main" id="{A74EEDEE-AEE3-5445-826B-AD9C0B28BEA6}"/>
                </a:ext>
              </a:extLst>
            </p:cNvPr>
            <p:cNvGrpSpPr>
              <a:grpSpLocks noChangeAspect="1"/>
            </p:cNvGrpSpPr>
            <p:nvPr/>
          </p:nvGrpSpPr>
          <p:grpSpPr bwMode="auto">
            <a:xfrm>
              <a:off x="2261702" y="2737089"/>
              <a:ext cx="155448" cy="155448"/>
              <a:chOff x="1344" y="2064"/>
              <a:chExt cx="192" cy="192"/>
            </a:xfrm>
          </p:grpSpPr>
          <p:sp>
            <p:nvSpPr>
              <p:cNvPr id="198" name="Oval 14">
                <a:extLst>
                  <a:ext uri="{FF2B5EF4-FFF2-40B4-BE49-F238E27FC236}">
                    <a16:creationId xmlns:a16="http://schemas.microsoft.com/office/drawing/2014/main" id="{7E878CB1-5EE5-BE46-AC28-FFBB31D969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9" name="Rectangle 15">
                <a:extLst>
                  <a:ext uri="{FF2B5EF4-FFF2-40B4-BE49-F238E27FC236}">
                    <a16:creationId xmlns:a16="http://schemas.microsoft.com/office/drawing/2014/main" id="{32A1B6A8-7658-D547-8CE3-8E36DF66F9D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 name="Group 8">
            <a:extLst>
              <a:ext uri="{FF2B5EF4-FFF2-40B4-BE49-F238E27FC236}">
                <a16:creationId xmlns:a16="http://schemas.microsoft.com/office/drawing/2014/main" id="{F93EC9BD-8128-E64F-AA30-1ACF10BCBE66}"/>
              </a:ext>
            </a:extLst>
          </p:cNvPr>
          <p:cNvGrpSpPr/>
          <p:nvPr/>
        </p:nvGrpSpPr>
        <p:grpSpPr>
          <a:xfrm>
            <a:off x="4757658" y="1540187"/>
            <a:ext cx="2341143" cy="2839590"/>
            <a:chOff x="6914163" y="2198051"/>
            <a:chExt cx="2341143" cy="2839590"/>
          </a:xfrm>
        </p:grpSpPr>
        <p:sp>
          <p:nvSpPr>
            <p:cNvPr id="201" name="TextBox 200">
              <a:extLst>
                <a:ext uri="{FF2B5EF4-FFF2-40B4-BE49-F238E27FC236}">
                  <a16:creationId xmlns:a16="http://schemas.microsoft.com/office/drawing/2014/main" id="{498F6EB8-BA07-AA4C-9948-F93E89AD1F30}"/>
                </a:ext>
              </a:extLst>
            </p:cNvPr>
            <p:cNvSpPr txBox="1"/>
            <p:nvPr/>
          </p:nvSpPr>
          <p:spPr>
            <a:xfrm>
              <a:off x="6914163" y="2198051"/>
              <a:ext cx="1802296" cy="369332"/>
            </a:xfrm>
            <a:prstGeom prst="rect">
              <a:avLst/>
            </a:prstGeom>
            <a:noFill/>
          </p:spPr>
          <p:txBody>
            <a:bodyPr wrap="square" rtlCol="0">
              <a:spAutoFit/>
            </a:bodyPr>
            <a:lstStyle/>
            <a:p>
              <a:r>
                <a:rPr lang="en-US" dirty="0"/>
                <a:t>Low pass</a:t>
              </a:r>
            </a:p>
          </p:txBody>
        </p:sp>
        <p:grpSp>
          <p:nvGrpSpPr>
            <p:cNvPr id="202" name="Group 210">
              <a:extLst>
                <a:ext uri="{FF2B5EF4-FFF2-40B4-BE49-F238E27FC236}">
                  <a16:creationId xmlns:a16="http://schemas.microsoft.com/office/drawing/2014/main" id="{095E5207-3F7B-A54B-ADE3-AE955D474476}"/>
                </a:ext>
              </a:extLst>
            </p:cNvPr>
            <p:cNvGrpSpPr>
              <a:grpSpLocks/>
            </p:cNvGrpSpPr>
            <p:nvPr/>
          </p:nvGrpSpPr>
          <p:grpSpPr bwMode="auto">
            <a:xfrm>
              <a:off x="7888365" y="2963052"/>
              <a:ext cx="304800" cy="762000"/>
              <a:chOff x="3216" y="1728"/>
              <a:chExt cx="192" cy="480"/>
            </a:xfrm>
          </p:grpSpPr>
          <p:sp>
            <p:nvSpPr>
              <p:cNvPr id="204" name="Line 8">
                <a:extLst>
                  <a:ext uri="{FF2B5EF4-FFF2-40B4-BE49-F238E27FC236}">
                    <a16:creationId xmlns:a16="http://schemas.microsoft.com/office/drawing/2014/main" id="{97FC6C27-4355-CC49-BE00-71EB750E75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9">
                <a:extLst>
                  <a:ext uri="{FF2B5EF4-FFF2-40B4-BE49-F238E27FC236}">
                    <a16:creationId xmlns:a16="http://schemas.microsoft.com/office/drawing/2014/main" id="{31EE8A7E-CDAA-C146-9814-5796F7785EC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
                <a:extLst>
                  <a:ext uri="{FF2B5EF4-FFF2-40B4-BE49-F238E27FC236}">
                    <a16:creationId xmlns:a16="http://schemas.microsoft.com/office/drawing/2014/main" id="{B4962922-EE71-7146-922A-A6C663A8599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1">
                <a:extLst>
                  <a:ext uri="{FF2B5EF4-FFF2-40B4-BE49-F238E27FC236}">
                    <a16:creationId xmlns:a16="http://schemas.microsoft.com/office/drawing/2014/main" id="{C7AE8459-6946-864C-BA08-3194A933E43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 name="TextBox 220">
              <a:extLst>
                <a:ext uri="{FF2B5EF4-FFF2-40B4-BE49-F238E27FC236}">
                  <a16:creationId xmlns:a16="http://schemas.microsoft.com/office/drawing/2014/main" id="{04A61E09-A9B2-1E44-AE4C-9EB85E82812A}"/>
                </a:ext>
              </a:extLst>
            </p:cNvPr>
            <p:cNvSpPr txBox="1"/>
            <p:nvPr/>
          </p:nvSpPr>
          <p:spPr>
            <a:xfrm>
              <a:off x="8240303" y="3215048"/>
              <a:ext cx="1015003" cy="338554"/>
            </a:xfrm>
            <a:prstGeom prst="rect">
              <a:avLst/>
            </a:prstGeom>
            <a:noFill/>
          </p:spPr>
          <p:txBody>
            <a:bodyPr wrap="square" rtlCol="0">
              <a:spAutoFit/>
            </a:bodyPr>
            <a:lstStyle/>
            <a:p>
              <a:r>
                <a:rPr lang="en-US" sz="1600" dirty="0"/>
                <a:t>C</a:t>
              </a:r>
              <a:endParaRPr lang="en-US" baseline="-25000" dirty="0"/>
            </a:p>
          </p:txBody>
        </p:sp>
        <p:grpSp>
          <p:nvGrpSpPr>
            <p:cNvPr id="223" name="Group 220">
              <a:extLst>
                <a:ext uri="{FF2B5EF4-FFF2-40B4-BE49-F238E27FC236}">
                  <a16:creationId xmlns:a16="http://schemas.microsoft.com/office/drawing/2014/main" id="{50812427-678C-734B-BDC0-89B6BF5A69D5}"/>
                </a:ext>
              </a:extLst>
            </p:cNvPr>
            <p:cNvGrpSpPr>
              <a:grpSpLocks/>
            </p:cNvGrpSpPr>
            <p:nvPr/>
          </p:nvGrpSpPr>
          <p:grpSpPr bwMode="auto">
            <a:xfrm>
              <a:off x="7970868" y="3649057"/>
              <a:ext cx="152400" cy="304800"/>
              <a:chOff x="3271" y="3072"/>
              <a:chExt cx="96" cy="192"/>
            </a:xfrm>
          </p:grpSpPr>
          <p:sp>
            <p:nvSpPr>
              <p:cNvPr id="224" name="Line 17">
                <a:extLst>
                  <a:ext uri="{FF2B5EF4-FFF2-40B4-BE49-F238E27FC236}">
                    <a16:creationId xmlns:a16="http://schemas.microsoft.com/office/drawing/2014/main" id="{7DA2CCCD-D9A6-F246-A319-56BFEC7EFC71}"/>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64BF388E-2EE4-0A43-918E-27A2B4130292}"/>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TextBox 225">
              <a:extLst>
                <a:ext uri="{FF2B5EF4-FFF2-40B4-BE49-F238E27FC236}">
                  <a16:creationId xmlns:a16="http://schemas.microsoft.com/office/drawing/2014/main" id="{028C0FAB-047D-1A4D-AC92-7178B09128D0}"/>
                </a:ext>
              </a:extLst>
            </p:cNvPr>
            <p:cNvSpPr txBox="1"/>
            <p:nvPr/>
          </p:nvSpPr>
          <p:spPr>
            <a:xfrm>
              <a:off x="7591373" y="2586205"/>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17483962-C1A0-994B-80DB-BE106249B59C}"/>
                    </a:ext>
                  </a:extLst>
                </p:cNvPr>
                <p:cNvSpPr txBox="1"/>
                <p:nvPr/>
              </p:nvSpPr>
              <p:spPr>
                <a:xfrm>
                  <a:off x="7124045" y="4200361"/>
                  <a:ext cx="1671419" cy="837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den>
                            </m:f>
                          </m:den>
                        </m:f>
                      </m:oMath>
                    </m:oMathPara>
                  </a14:m>
                  <a:endParaRPr lang="en-US" dirty="0"/>
                </a:p>
              </p:txBody>
            </p:sp>
          </mc:Choice>
          <mc:Fallback xmlns="">
            <p:sp>
              <p:nvSpPr>
                <p:cNvPr id="227" name="TextBox 226">
                  <a:extLst>
                    <a:ext uri="{FF2B5EF4-FFF2-40B4-BE49-F238E27FC236}">
                      <a16:creationId xmlns:a16="http://schemas.microsoft.com/office/drawing/2014/main" id="{17483962-C1A0-994B-80DB-BE106249B59C}"/>
                    </a:ext>
                  </a:extLst>
                </p:cNvPr>
                <p:cNvSpPr txBox="1">
                  <a:spLocks noRot="1" noChangeAspect="1" noMove="1" noResize="1" noEditPoints="1" noAdjustHandles="1" noChangeArrowheads="1" noChangeShapeType="1" noTextEdit="1"/>
                </p:cNvSpPr>
                <p:nvPr/>
              </p:nvSpPr>
              <p:spPr>
                <a:xfrm>
                  <a:off x="7124045" y="4200361"/>
                  <a:ext cx="1671419" cy="837280"/>
                </a:xfrm>
                <a:prstGeom prst="rect">
                  <a:avLst/>
                </a:prstGeom>
                <a:blipFill>
                  <a:blip r:embed="rId3"/>
                  <a:stretch>
                    <a:fillRect b="-1493"/>
                  </a:stretch>
                </a:blipFill>
              </p:spPr>
              <p:txBody>
                <a:bodyPr/>
                <a:lstStyle/>
                <a:p>
                  <a:r>
                    <a:rPr lang="en-US">
                      <a:noFill/>
                    </a:rPr>
                    <a:t> </a:t>
                  </a:r>
                </a:p>
              </p:txBody>
            </p:sp>
          </mc:Fallback>
        </mc:AlternateContent>
        <p:cxnSp>
          <p:nvCxnSpPr>
            <p:cNvPr id="228" name="Straight Connector 227">
              <a:extLst>
                <a:ext uri="{FF2B5EF4-FFF2-40B4-BE49-F238E27FC236}">
                  <a16:creationId xmlns:a16="http://schemas.microsoft.com/office/drawing/2014/main" id="{6AFDA3AA-0839-734B-A0BD-6AE7BB483457}"/>
                </a:ext>
              </a:extLst>
            </p:cNvPr>
            <p:cNvCxnSpPr>
              <a:cxnSpLocks/>
            </p:cNvCxnSpPr>
            <p:nvPr/>
          </p:nvCxnSpPr>
          <p:spPr>
            <a:xfrm>
              <a:off x="8017991" y="29672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13">
              <a:extLst>
                <a:ext uri="{FF2B5EF4-FFF2-40B4-BE49-F238E27FC236}">
                  <a16:creationId xmlns:a16="http://schemas.microsoft.com/office/drawing/2014/main" id="{2831B353-11A2-4C41-9904-A10AECA3400E}"/>
                </a:ext>
              </a:extLst>
            </p:cNvPr>
            <p:cNvGrpSpPr>
              <a:grpSpLocks noChangeAspect="1"/>
            </p:cNvGrpSpPr>
            <p:nvPr/>
          </p:nvGrpSpPr>
          <p:grpSpPr bwMode="auto">
            <a:xfrm>
              <a:off x="7181725" y="2893526"/>
              <a:ext cx="155448" cy="155448"/>
              <a:chOff x="1344" y="2064"/>
              <a:chExt cx="192" cy="192"/>
            </a:xfrm>
          </p:grpSpPr>
          <p:sp>
            <p:nvSpPr>
              <p:cNvPr id="230" name="Oval 14">
                <a:extLst>
                  <a:ext uri="{FF2B5EF4-FFF2-40B4-BE49-F238E27FC236}">
                    <a16:creationId xmlns:a16="http://schemas.microsoft.com/office/drawing/2014/main" id="{95AD7F3F-E0F1-6443-BC7F-CD11456C14B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1" name="Rectangle 15">
                <a:extLst>
                  <a:ext uri="{FF2B5EF4-FFF2-40B4-BE49-F238E27FC236}">
                    <a16:creationId xmlns:a16="http://schemas.microsoft.com/office/drawing/2014/main" id="{E7102DE3-3E8B-C544-9317-D041F35CB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2" name="Group 13">
              <a:extLst>
                <a:ext uri="{FF2B5EF4-FFF2-40B4-BE49-F238E27FC236}">
                  <a16:creationId xmlns:a16="http://schemas.microsoft.com/office/drawing/2014/main" id="{66D85167-04F7-0C49-A861-37F324EAECAE}"/>
                </a:ext>
              </a:extLst>
            </p:cNvPr>
            <p:cNvGrpSpPr>
              <a:grpSpLocks noChangeAspect="1"/>
            </p:cNvGrpSpPr>
            <p:nvPr/>
          </p:nvGrpSpPr>
          <p:grpSpPr bwMode="auto">
            <a:xfrm>
              <a:off x="8457102" y="2889489"/>
              <a:ext cx="155448" cy="155448"/>
              <a:chOff x="1344" y="2064"/>
              <a:chExt cx="192" cy="192"/>
            </a:xfrm>
          </p:grpSpPr>
          <p:sp>
            <p:nvSpPr>
              <p:cNvPr id="237" name="Oval 14">
                <a:extLst>
                  <a:ext uri="{FF2B5EF4-FFF2-40B4-BE49-F238E27FC236}">
                    <a16:creationId xmlns:a16="http://schemas.microsoft.com/office/drawing/2014/main" id="{59B7A830-61AF-A141-B39E-021A175E436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Rectangle 15">
                <a:extLst>
                  <a:ext uri="{FF2B5EF4-FFF2-40B4-BE49-F238E27FC236}">
                    <a16:creationId xmlns:a16="http://schemas.microsoft.com/office/drawing/2014/main" id="{174E22ED-2C53-2448-AD77-E53E49B90D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9" name="Freeform 12">
              <a:extLst>
                <a:ext uri="{FF2B5EF4-FFF2-40B4-BE49-F238E27FC236}">
                  <a16:creationId xmlns:a16="http://schemas.microsoft.com/office/drawing/2014/main" id="{F50DA443-2C61-B54D-8227-2E76C865FA4B}"/>
                </a:ext>
              </a:extLst>
            </p:cNvPr>
            <p:cNvSpPr>
              <a:spLocks noChangeAspect="1"/>
            </p:cNvSpPr>
            <p:nvPr/>
          </p:nvSpPr>
          <p:spPr bwMode="auto">
            <a:xfrm rot="5400000">
              <a:off x="7604930" y="25927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7930FE88-E87D-D641-96D0-28F6BDA0A595}"/>
                  </a:ext>
                </a:extLst>
              </p:cNvPr>
              <p:cNvSpPr txBox="1"/>
              <p:nvPr/>
            </p:nvSpPr>
            <p:spPr>
              <a:xfrm>
                <a:off x="7748184" y="3794254"/>
                <a:ext cx="4501347" cy="251875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eqArr>
                          <m:eqArrPr>
                            <m:ctrlPr>
                              <a:rPr lang="en-US" b="0" i="1" smtClean="0">
                                <a:latin typeface="Cambria Math" panose="02040503050406030204" pitchFamily="18" charset="0"/>
                              </a:rPr>
                            </m:ctrlPr>
                          </m:eqArrPr>
                          <m:e>
                            <m:r>
                              <a:rPr lang="en-US" b="0" i="1" smtClean="0">
                                <a:latin typeface="Cambria Math" panose="02040503050406030204" pitchFamily="18" charset="0"/>
                              </a:rPr>
                              <m:t>3+</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den>
                            </m:f>
                            <m:r>
                              <a:rPr lang="en-US" b="0" i="1" smtClean="0">
                                <a:latin typeface="Cambria Math" panose="02040503050406030204" pitchFamily="18" charset="0"/>
                                <a:ea typeface="Cambria Math" panose="02040503050406030204" pitchFamily="18" charset="0"/>
                              </a:rPr>
                              <m:t>)</m:t>
                            </m:r>
                          </m:e>
                          <m:e/>
                        </m:eqArr>
                      </m:den>
                    </m:f>
                  </m:oMath>
                </a14:m>
                <a:endParaRPr lang="en-US" dirty="0"/>
              </a:p>
              <a:p>
                <a:pPr marL="285750" indent="-285750">
                  <a:buFont typeface="Arial" panose="020B0604020202020204" pitchFamily="34" charset="0"/>
                  <a:buChar char="•"/>
                </a:pPr>
                <a:r>
                  <a:rPr lang="en-US" dirty="0"/>
                  <a:t>Oscillation when  </a:t>
                </a: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=1</m:t>
                    </m:r>
                  </m:oMath>
                </a14:m>
                <a:endParaRPr lang="en-US" dirty="0"/>
              </a:p>
              <a:p>
                <a:pPr marL="285750" indent="-285750">
                  <a:buFont typeface="Arial" panose="020B0604020202020204" pitchFamily="34" charset="0"/>
                  <a:buChar char="•"/>
                </a:pP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𝜙</m:t>
                            </m:r>
                          </m:e>
                        </m:d>
                      </m:e>
                    </m:func>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den>
                        </m:f>
                        <m:r>
                          <a:rPr lang="en-US" i="1">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𝜙</m:t>
                        </m:r>
                      </m:num>
                      <m:den>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𝜔</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𝑄</m:t>
                        </m:r>
                      </m:num>
                      <m:den>
                        <m:r>
                          <a:rPr lang="en-US" b="0" i="1" smtClean="0">
                            <a:latin typeface="Cambria Math" panose="02040503050406030204" pitchFamily="18" charset="0"/>
                            <a:ea typeface="Cambria Math" panose="02040503050406030204" pitchFamily="18" charset="0"/>
                          </a:rPr>
                          <m:t>𝜔</m:t>
                        </m:r>
                      </m:den>
                    </m:f>
                  </m:oMath>
                </a14:m>
                <a:r>
                  <a:rPr lang="en-US" dirty="0"/>
                  <a:t> so high Q improved stability</a:t>
                </a:r>
              </a:p>
            </p:txBody>
          </p:sp>
        </mc:Choice>
        <mc:Fallback>
          <p:sp>
            <p:nvSpPr>
              <p:cNvPr id="53" name="TextBox 52">
                <a:extLst>
                  <a:ext uri="{FF2B5EF4-FFF2-40B4-BE49-F238E27FC236}">
                    <a16:creationId xmlns:a16="http://schemas.microsoft.com/office/drawing/2014/main" id="{7930FE88-E87D-D641-96D0-28F6BDA0A595}"/>
                  </a:ext>
                </a:extLst>
              </p:cNvPr>
              <p:cNvSpPr txBox="1">
                <a:spLocks noRot="1" noChangeAspect="1" noMove="1" noResize="1" noEditPoints="1" noAdjustHandles="1" noChangeArrowheads="1" noChangeShapeType="1" noTextEdit="1"/>
              </p:cNvSpPr>
              <p:nvPr/>
            </p:nvSpPr>
            <p:spPr>
              <a:xfrm>
                <a:off x="7748184" y="3794254"/>
                <a:ext cx="4501347" cy="2518752"/>
              </a:xfrm>
              <a:prstGeom prst="rect">
                <a:avLst/>
              </a:prstGeom>
              <a:blipFill>
                <a:blip r:embed="rId4"/>
                <a:stretch>
                  <a:fillRect l="-84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E3F9D0ED-CEC7-F840-B9C7-101B9FC7F391}"/>
              </a:ext>
            </a:extLst>
          </p:cNvPr>
          <p:cNvGrpSpPr/>
          <p:nvPr/>
        </p:nvGrpSpPr>
        <p:grpSpPr>
          <a:xfrm>
            <a:off x="9133524" y="1488636"/>
            <a:ext cx="2244245" cy="1904580"/>
            <a:chOff x="7183925" y="2100077"/>
            <a:chExt cx="2244245" cy="1904580"/>
          </a:xfrm>
        </p:grpSpPr>
        <p:sp>
          <p:nvSpPr>
            <p:cNvPr id="47" name="TextBox 46">
              <a:extLst>
                <a:ext uri="{FF2B5EF4-FFF2-40B4-BE49-F238E27FC236}">
                  <a16:creationId xmlns:a16="http://schemas.microsoft.com/office/drawing/2014/main" id="{8FC239EC-0C01-3949-91EB-BF690BDC9F26}"/>
                </a:ext>
              </a:extLst>
            </p:cNvPr>
            <p:cNvSpPr txBox="1"/>
            <p:nvPr/>
          </p:nvSpPr>
          <p:spPr>
            <a:xfrm>
              <a:off x="7585836" y="2100077"/>
              <a:ext cx="1802296" cy="369332"/>
            </a:xfrm>
            <a:prstGeom prst="rect">
              <a:avLst/>
            </a:prstGeom>
            <a:noFill/>
          </p:spPr>
          <p:txBody>
            <a:bodyPr wrap="square" rtlCol="0">
              <a:spAutoFit/>
            </a:bodyPr>
            <a:lstStyle/>
            <a:p>
              <a:r>
                <a:rPr lang="en-US" dirty="0"/>
                <a:t>Wein</a:t>
              </a:r>
            </a:p>
          </p:txBody>
        </p:sp>
        <p:grpSp>
          <p:nvGrpSpPr>
            <p:cNvPr id="48" name="Group 210">
              <a:extLst>
                <a:ext uri="{FF2B5EF4-FFF2-40B4-BE49-F238E27FC236}">
                  <a16:creationId xmlns:a16="http://schemas.microsoft.com/office/drawing/2014/main" id="{7DD866B5-6648-C04F-B604-6A40FA21D83E}"/>
                </a:ext>
              </a:extLst>
            </p:cNvPr>
            <p:cNvGrpSpPr>
              <a:grpSpLocks/>
            </p:cNvGrpSpPr>
            <p:nvPr/>
          </p:nvGrpSpPr>
          <p:grpSpPr bwMode="auto">
            <a:xfrm rot="5400000">
              <a:off x="7515859" y="2586213"/>
              <a:ext cx="304800" cy="762000"/>
              <a:chOff x="3216" y="1728"/>
              <a:chExt cx="192" cy="480"/>
            </a:xfrm>
          </p:grpSpPr>
          <p:sp>
            <p:nvSpPr>
              <p:cNvPr id="63" name="Line 8">
                <a:extLst>
                  <a:ext uri="{FF2B5EF4-FFF2-40B4-BE49-F238E27FC236}">
                    <a16:creationId xmlns:a16="http://schemas.microsoft.com/office/drawing/2014/main" id="{E3CC2CC0-0B6F-B446-8D5F-65733AA4231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182B38D8-339C-9449-999D-277B0C0E460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A8933DA-DC13-CE41-A3F7-3C917A5F995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0779B1E-9EBF-5B48-8CF6-7D6E84FBB1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TextBox 48">
              <a:extLst>
                <a:ext uri="{FF2B5EF4-FFF2-40B4-BE49-F238E27FC236}">
                  <a16:creationId xmlns:a16="http://schemas.microsoft.com/office/drawing/2014/main" id="{6FB3B43F-0F06-1A4F-AC9C-0C428D158872}"/>
                </a:ext>
              </a:extLst>
            </p:cNvPr>
            <p:cNvSpPr txBox="1"/>
            <p:nvPr/>
          </p:nvSpPr>
          <p:spPr>
            <a:xfrm>
              <a:off x="7458709" y="2469409"/>
              <a:ext cx="1015003" cy="338554"/>
            </a:xfrm>
            <a:prstGeom prst="rect">
              <a:avLst/>
            </a:prstGeom>
            <a:noFill/>
          </p:spPr>
          <p:txBody>
            <a:bodyPr wrap="square" rtlCol="0">
              <a:spAutoFit/>
            </a:bodyPr>
            <a:lstStyle/>
            <a:p>
              <a:r>
                <a:rPr lang="en-US" sz="1600" dirty="0"/>
                <a:t>C</a:t>
              </a:r>
              <a:endParaRPr lang="en-US" baseline="-25000" dirty="0"/>
            </a:p>
          </p:txBody>
        </p:sp>
        <p:sp>
          <p:nvSpPr>
            <p:cNvPr id="50" name="Freeform 12">
              <a:extLst>
                <a:ext uri="{FF2B5EF4-FFF2-40B4-BE49-F238E27FC236}">
                  <a16:creationId xmlns:a16="http://schemas.microsoft.com/office/drawing/2014/main" id="{91A9DCB1-5EE9-2C42-AB23-C3B99D4ED744}"/>
                </a:ext>
              </a:extLst>
            </p:cNvPr>
            <p:cNvSpPr>
              <a:spLocks noChangeAspect="1"/>
            </p:cNvSpPr>
            <p:nvPr/>
          </p:nvSpPr>
          <p:spPr bwMode="auto">
            <a:xfrm>
              <a:off x="8629646" y="2957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1" name="Group 220">
              <a:extLst>
                <a:ext uri="{FF2B5EF4-FFF2-40B4-BE49-F238E27FC236}">
                  <a16:creationId xmlns:a16="http://schemas.microsoft.com/office/drawing/2014/main" id="{83B38DEE-BBE4-1B4C-A226-223BD51E4118}"/>
                </a:ext>
              </a:extLst>
            </p:cNvPr>
            <p:cNvGrpSpPr>
              <a:grpSpLocks/>
            </p:cNvGrpSpPr>
            <p:nvPr/>
          </p:nvGrpSpPr>
          <p:grpSpPr bwMode="auto">
            <a:xfrm>
              <a:off x="8622355" y="3649057"/>
              <a:ext cx="152400" cy="304800"/>
              <a:chOff x="3264" y="3072"/>
              <a:chExt cx="96" cy="192"/>
            </a:xfrm>
          </p:grpSpPr>
          <p:sp>
            <p:nvSpPr>
              <p:cNvPr id="61" name="Line 17">
                <a:extLst>
                  <a:ext uri="{FF2B5EF4-FFF2-40B4-BE49-F238E27FC236}">
                    <a16:creationId xmlns:a16="http://schemas.microsoft.com/office/drawing/2014/main" id="{23926A1B-DB02-0F42-BE98-509E31CBCB58}"/>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Freeform 18">
                <a:extLst>
                  <a:ext uri="{FF2B5EF4-FFF2-40B4-BE49-F238E27FC236}">
                    <a16:creationId xmlns:a16="http://schemas.microsoft.com/office/drawing/2014/main" id="{EA91FC85-FA23-AB44-92F7-B7D5B37D810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2" name="TextBox 51">
              <a:extLst>
                <a:ext uri="{FF2B5EF4-FFF2-40B4-BE49-F238E27FC236}">
                  <a16:creationId xmlns:a16="http://schemas.microsoft.com/office/drawing/2014/main" id="{7FFC62F9-9455-E640-BB13-6A8ECB6C9FF1}"/>
                </a:ext>
              </a:extLst>
            </p:cNvPr>
            <p:cNvSpPr txBox="1"/>
            <p:nvPr/>
          </p:nvSpPr>
          <p:spPr>
            <a:xfrm>
              <a:off x="7620077" y="3195806"/>
              <a:ext cx="360186" cy="338554"/>
            </a:xfrm>
            <a:prstGeom prst="rect">
              <a:avLst/>
            </a:prstGeom>
            <a:noFill/>
          </p:spPr>
          <p:txBody>
            <a:bodyPr wrap="square" rtlCol="0">
              <a:spAutoFit/>
            </a:bodyPr>
            <a:lstStyle/>
            <a:p>
              <a:r>
                <a:rPr lang="en-US" sz="1600" dirty="0"/>
                <a:t>R</a:t>
              </a:r>
              <a:endParaRPr lang="en-US" baseline="-25000" dirty="0"/>
            </a:p>
          </p:txBody>
        </p:sp>
        <p:cxnSp>
          <p:nvCxnSpPr>
            <p:cNvPr id="54" name="Straight Connector 53">
              <a:extLst>
                <a:ext uri="{FF2B5EF4-FFF2-40B4-BE49-F238E27FC236}">
                  <a16:creationId xmlns:a16="http://schemas.microsoft.com/office/drawing/2014/main" id="{242ECC84-DD40-D144-B01B-4816351EC309}"/>
                </a:ext>
              </a:extLst>
            </p:cNvPr>
            <p:cNvCxnSpPr>
              <a:cxnSpLocks/>
            </p:cNvCxnSpPr>
            <p:nvPr/>
          </p:nvCxnSpPr>
          <p:spPr>
            <a:xfrm>
              <a:off x="8721045" y="296721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13">
              <a:extLst>
                <a:ext uri="{FF2B5EF4-FFF2-40B4-BE49-F238E27FC236}">
                  <a16:creationId xmlns:a16="http://schemas.microsoft.com/office/drawing/2014/main" id="{98FFFED6-CFDF-644D-A3EA-83A1E9F52F7B}"/>
                </a:ext>
              </a:extLst>
            </p:cNvPr>
            <p:cNvGrpSpPr>
              <a:grpSpLocks noChangeAspect="1"/>
            </p:cNvGrpSpPr>
            <p:nvPr/>
          </p:nvGrpSpPr>
          <p:grpSpPr bwMode="auto">
            <a:xfrm>
              <a:off x="7183925" y="2893526"/>
              <a:ext cx="155448" cy="155448"/>
              <a:chOff x="1344" y="2064"/>
              <a:chExt cx="192" cy="192"/>
            </a:xfrm>
          </p:grpSpPr>
          <p:sp>
            <p:nvSpPr>
              <p:cNvPr id="59" name="Oval 14">
                <a:extLst>
                  <a:ext uri="{FF2B5EF4-FFF2-40B4-BE49-F238E27FC236}">
                    <a16:creationId xmlns:a16="http://schemas.microsoft.com/office/drawing/2014/main" id="{0468EB22-B83C-B74E-9310-DE701592C0B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394E970A-89B8-B24C-AB30-0FB06227DFA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13">
              <a:extLst>
                <a:ext uri="{FF2B5EF4-FFF2-40B4-BE49-F238E27FC236}">
                  <a16:creationId xmlns:a16="http://schemas.microsoft.com/office/drawing/2014/main" id="{550A3F6C-8445-6944-98CB-614D8CFEE803}"/>
                </a:ext>
              </a:extLst>
            </p:cNvPr>
            <p:cNvGrpSpPr>
              <a:grpSpLocks noChangeAspect="1"/>
            </p:cNvGrpSpPr>
            <p:nvPr/>
          </p:nvGrpSpPr>
          <p:grpSpPr bwMode="auto">
            <a:xfrm>
              <a:off x="9272722" y="2892537"/>
              <a:ext cx="155448" cy="155448"/>
              <a:chOff x="1344" y="2064"/>
              <a:chExt cx="192" cy="192"/>
            </a:xfrm>
          </p:grpSpPr>
          <p:sp>
            <p:nvSpPr>
              <p:cNvPr id="57" name="Oval 14">
                <a:extLst>
                  <a:ext uri="{FF2B5EF4-FFF2-40B4-BE49-F238E27FC236}">
                    <a16:creationId xmlns:a16="http://schemas.microsoft.com/office/drawing/2014/main" id="{05D87E91-7EE5-CE45-AAAD-9BE83DDA3BB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B0203B47-6122-5B48-A935-843ECC0693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7" name="Group 210">
              <a:extLst>
                <a:ext uri="{FF2B5EF4-FFF2-40B4-BE49-F238E27FC236}">
                  <a16:creationId xmlns:a16="http://schemas.microsoft.com/office/drawing/2014/main" id="{2225E146-C17B-ED4B-995B-E19A70A739AE}"/>
                </a:ext>
              </a:extLst>
            </p:cNvPr>
            <p:cNvGrpSpPr>
              <a:grpSpLocks/>
            </p:cNvGrpSpPr>
            <p:nvPr/>
          </p:nvGrpSpPr>
          <p:grpSpPr bwMode="auto">
            <a:xfrm>
              <a:off x="8919185" y="2953993"/>
              <a:ext cx="304800" cy="762000"/>
              <a:chOff x="3216" y="1728"/>
              <a:chExt cx="192" cy="480"/>
            </a:xfrm>
          </p:grpSpPr>
          <p:sp>
            <p:nvSpPr>
              <p:cNvPr id="68" name="Line 8">
                <a:extLst>
                  <a:ext uri="{FF2B5EF4-FFF2-40B4-BE49-F238E27FC236}">
                    <a16:creationId xmlns:a16="http://schemas.microsoft.com/office/drawing/2014/main" id="{81DA5561-54CA-5741-9A22-8D80ED2A607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DB8B3BFA-2E69-5540-8F2D-44578C8C53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184482CD-6A71-5A42-89BC-4B0A78D2A43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83AA4B14-A368-4949-82C5-9C5F00B1F70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Freeform 12">
              <a:extLst>
                <a:ext uri="{FF2B5EF4-FFF2-40B4-BE49-F238E27FC236}">
                  <a16:creationId xmlns:a16="http://schemas.microsoft.com/office/drawing/2014/main" id="{2938D971-A6A2-4C4D-ABDE-F108BD3D7133}"/>
                </a:ext>
              </a:extLst>
            </p:cNvPr>
            <p:cNvSpPr>
              <a:spLocks noChangeAspect="1"/>
            </p:cNvSpPr>
            <p:nvPr/>
          </p:nvSpPr>
          <p:spPr bwMode="auto">
            <a:xfrm rot="5400000">
              <a:off x="8286886" y="2589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3" name="Group 220">
              <a:extLst>
                <a:ext uri="{FF2B5EF4-FFF2-40B4-BE49-F238E27FC236}">
                  <a16:creationId xmlns:a16="http://schemas.microsoft.com/office/drawing/2014/main" id="{B8306897-228F-6749-AB89-7EC1035CBADF}"/>
                </a:ext>
              </a:extLst>
            </p:cNvPr>
            <p:cNvGrpSpPr>
              <a:grpSpLocks/>
            </p:cNvGrpSpPr>
            <p:nvPr/>
          </p:nvGrpSpPr>
          <p:grpSpPr bwMode="auto">
            <a:xfrm>
              <a:off x="8990655" y="3699857"/>
              <a:ext cx="152400" cy="304800"/>
              <a:chOff x="3264" y="3072"/>
              <a:chExt cx="96" cy="192"/>
            </a:xfrm>
          </p:grpSpPr>
          <p:sp>
            <p:nvSpPr>
              <p:cNvPr id="74" name="Line 17">
                <a:extLst>
                  <a:ext uri="{FF2B5EF4-FFF2-40B4-BE49-F238E27FC236}">
                    <a16:creationId xmlns:a16="http://schemas.microsoft.com/office/drawing/2014/main" id="{25DA43E6-E1C1-EE40-A58A-F20D5D12018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1E1BDA45-793B-4A4B-9FC3-68F5271C18A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mc:Choice xmlns:a14="http://schemas.microsoft.com/office/drawing/2010/main" Requires="a14">
          <p:sp>
            <p:nvSpPr>
              <p:cNvPr id="76" name="TextBox 75">
                <a:extLst>
                  <a:ext uri="{FF2B5EF4-FFF2-40B4-BE49-F238E27FC236}">
                    <a16:creationId xmlns:a16="http://schemas.microsoft.com/office/drawing/2014/main" id="{136869A3-43E1-EE41-8904-0B8BEA7413A1}"/>
                  </a:ext>
                </a:extLst>
              </p:cNvPr>
              <p:cNvSpPr txBox="1"/>
              <p:nvPr/>
            </p:nvSpPr>
            <p:spPr>
              <a:xfrm>
                <a:off x="736325" y="4764976"/>
                <a:ext cx="4501347" cy="1554181"/>
              </a:xfrm>
              <a:prstGeom prst="rect">
                <a:avLst/>
              </a:prstGeom>
              <a:noFill/>
            </p:spPr>
            <p:txBody>
              <a:bodyPr wrap="square" rtlCol="0">
                <a:noAutofit/>
              </a:bodyPr>
              <a:lstStyle/>
              <a:p>
                <a:pPr marL="285750" indent="-285750">
                  <a:buFont typeface="Arial" panose="020B0604020202020204" pitchFamily="34" charset="0"/>
                  <a:buChar char="•"/>
                </a:pPr>
                <a:r>
                  <a:rPr lang="en-US" dirty="0"/>
                  <a:t>For CR ladder filter of length 3</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r>
                  <a:rPr lang="en-US" dirty="0"/>
                  <a:t>Phase shift is 0 when </a:t>
                </a:r>
                <a14:m>
                  <m:oMath xmlns:m="http://schemas.openxmlformats.org/officeDocument/2006/math">
                    <m:r>
                      <a:rPr lang="en-US" i="1">
                        <a:latin typeface="Cambria Math" panose="02040503050406030204" pitchFamily="18" charset="0"/>
                      </a:rPr>
                      <m:t>6</m:t>
                    </m:r>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oMath>
                </a14:m>
                <a:endParaRPr lang="en-US" dirty="0"/>
              </a:p>
              <a:p>
                <a:endParaRPr lang="en-US" dirty="0"/>
              </a:p>
            </p:txBody>
          </p:sp>
        </mc:Choice>
        <mc:Fallback>
          <p:sp>
            <p:nvSpPr>
              <p:cNvPr id="76" name="TextBox 75">
                <a:extLst>
                  <a:ext uri="{FF2B5EF4-FFF2-40B4-BE49-F238E27FC236}">
                    <a16:creationId xmlns:a16="http://schemas.microsoft.com/office/drawing/2014/main" id="{136869A3-43E1-EE41-8904-0B8BEA7413A1}"/>
                  </a:ext>
                </a:extLst>
              </p:cNvPr>
              <p:cNvSpPr txBox="1">
                <a:spLocks noRot="1" noChangeAspect="1" noMove="1" noResize="1" noEditPoints="1" noAdjustHandles="1" noChangeArrowheads="1" noChangeShapeType="1" noTextEdit="1"/>
              </p:cNvSpPr>
              <p:nvPr/>
            </p:nvSpPr>
            <p:spPr>
              <a:xfrm>
                <a:off x="736325" y="4764976"/>
                <a:ext cx="4501347" cy="1554181"/>
              </a:xfrm>
              <a:prstGeom prst="rect">
                <a:avLst/>
              </a:prstGeom>
              <a:blipFill>
                <a:blip r:embed="rId5"/>
                <a:stretch>
                  <a:fillRect l="-1127" t="-2439"/>
                </a:stretch>
              </a:blipFill>
            </p:spPr>
            <p:txBody>
              <a:bodyPr/>
              <a:lstStyle/>
              <a:p>
                <a:r>
                  <a:rPr lang="en-US">
                    <a:noFill/>
                  </a:rPr>
                  <a:t> </a:t>
                </a:r>
              </a:p>
            </p:txBody>
          </p:sp>
        </mc:Fallback>
      </mc:AlternateContent>
    </p:spTree>
    <p:extLst>
      <p:ext uri="{BB962C8B-B14F-4D97-AF65-F5344CB8AC3E}">
        <p14:creationId xmlns:p14="http://schemas.microsoft.com/office/powerpoint/2010/main" val="715696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Diodes and bipolar small signal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grpSp>
        <p:nvGrpSpPr>
          <p:cNvPr id="128" name="Group 127">
            <a:extLst>
              <a:ext uri="{FF2B5EF4-FFF2-40B4-BE49-F238E27FC236}">
                <a16:creationId xmlns:a16="http://schemas.microsoft.com/office/drawing/2014/main" id="{22A14E2E-2265-D842-8B87-5C4A9AC7C807}"/>
              </a:ext>
            </a:extLst>
          </p:cNvPr>
          <p:cNvGrpSpPr/>
          <p:nvPr/>
        </p:nvGrpSpPr>
        <p:grpSpPr>
          <a:xfrm>
            <a:off x="8291655" y="1839703"/>
            <a:ext cx="3091075" cy="1931794"/>
            <a:chOff x="8686800" y="1580737"/>
            <a:chExt cx="3091075" cy="1931794"/>
          </a:xfrm>
        </p:grpSpPr>
        <p:sp>
          <p:nvSpPr>
            <p:cNvPr id="44" name="Freeform 12">
              <a:extLst>
                <a:ext uri="{FF2B5EF4-FFF2-40B4-BE49-F238E27FC236}">
                  <a16:creationId xmlns:a16="http://schemas.microsoft.com/office/drawing/2014/main" id="{C6F368F1-D3F8-A848-928F-7FAA00013D0C}"/>
                </a:ext>
              </a:extLst>
            </p:cNvPr>
            <p:cNvSpPr>
              <a:spLocks noChangeAspect="1"/>
            </p:cNvSpPr>
            <p:nvPr/>
          </p:nvSpPr>
          <p:spPr bwMode="auto">
            <a:xfrm rot="5400000">
              <a:off x="9325098" y="172526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5" name="Group 207">
              <a:extLst>
                <a:ext uri="{FF2B5EF4-FFF2-40B4-BE49-F238E27FC236}">
                  <a16:creationId xmlns:a16="http://schemas.microsoft.com/office/drawing/2014/main" id="{C82DB912-7895-6F41-8FD5-37A9B4C95506}"/>
                </a:ext>
              </a:extLst>
            </p:cNvPr>
            <p:cNvGrpSpPr>
              <a:grpSpLocks/>
            </p:cNvGrpSpPr>
            <p:nvPr/>
          </p:nvGrpSpPr>
          <p:grpSpPr bwMode="auto">
            <a:xfrm>
              <a:off x="9623505" y="2101269"/>
              <a:ext cx="304800" cy="762000"/>
              <a:chOff x="4560" y="2400"/>
              <a:chExt cx="192" cy="480"/>
            </a:xfrm>
          </p:grpSpPr>
          <p:sp>
            <p:nvSpPr>
              <p:cNvPr id="66" name="Oval 111">
                <a:extLst>
                  <a:ext uri="{FF2B5EF4-FFF2-40B4-BE49-F238E27FC236}">
                    <a16:creationId xmlns:a16="http://schemas.microsoft.com/office/drawing/2014/main" id="{3AD82779-5BC6-594D-9F4E-9584162E5DE3}"/>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F6F4130-436B-4741-88FF-B3A7279AD42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F09BD19D-4395-7A4D-8DB5-A05749E5BE5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0ACBA033-C9DB-7B49-B6C8-F4AC33E95E8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EBE8CE80-3647-A846-A454-0775196CF9C9}"/>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A4C2233A-88A3-A14E-8BDD-D9207FEF783A}"/>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BDD3D781-A854-8C49-93F2-68C473446D99}"/>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792B9459-B180-224B-AA30-B0C098CE68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4F86B6BA-3D94-9646-9031-0E30AC0256C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5" name="Group 203">
              <a:extLst>
                <a:ext uri="{FF2B5EF4-FFF2-40B4-BE49-F238E27FC236}">
                  <a16:creationId xmlns:a16="http://schemas.microsoft.com/office/drawing/2014/main" id="{AF186882-5EDA-0041-814C-ADAC1313C2DD}"/>
                </a:ext>
              </a:extLst>
            </p:cNvPr>
            <p:cNvGrpSpPr>
              <a:grpSpLocks/>
            </p:cNvGrpSpPr>
            <p:nvPr/>
          </p:nvGrpSpPr>
          <p:grpSpPr bwMode="auto">
            <a:xfrm rot="10800000">
              <a:off x="10479028" y="2117451"/>
              <a:ext cx="304800" cy="762000"/>
              <a:chOff x="3216" y="2400"/>
              <a:chExt cx="192" cy="480"/>
            </a:xfrm>
          </p:grpSpPr>
          <p:sp>
            <p:nvSpPr>
              <p:cNvPr id="76" name="Line 46">
                <a:extLst>
                  <a:ext uri="{FF2B5EF4-FFF2-40B4-BE49-F238E27FC236}">
                    <a16:creationId xmlns:a16="http://schemas.microsoft.com/office/drawing/2014/main" id="{B3E37FD5-A2EB-424F-8D0C-CD22FCBB36DD}"/>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47">
                <a:extLst>
                  <a:ext uri="{FF2B5EF4-FFF2-40B4-BE49-F238E27FC236}">
                    <a16:creationId xmlns:a16="http://schemas.microsoft.com/office/drawing/2014/main" id="{7A9A77B9-D9EC-5945-96DF-69DA0A741657}"/>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48">
                <a:extLst>
                  <a:ext uri="{FF2B5EF4-FFF2-40B4-BE49-F238E27FC236}">
                    <a16:creationId xmlns:a16="http://schemas.microsoft.com/office/drawing/2014/main" id="{83792542-E60E-9A4C-ADB3-8EFC26186A37}"/>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79" name="Freeform 49">
                <a:extLst>
                  <a:ext uri="{FF2B5EF4-FFF2-40B4-BE49-F238E27FC236}">
                    <a16:creationId xmlns:a16="http://schemas.microsoft.com/office/drawing/2014/main" id="{A9A92B4B-6D10-2643-A08B-A7BFD13A70FB}"/>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80" name="Freeform 50">
                <a:extLst>
                  <a:ext uri="{FF2B5EF4-FFF2-40B4-BE49-F238E27FC236}">
                    <a16:creationId xmlns:a16="http://schemas.microsoft.com/office/drawing/2014/main" id="{7920F15C-9BF3-2140-AF3E-E4A7EC1B21D7}"/>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81" name="Group 13">
              <a:extLst>
                <a:ext uri="{FF2B5EF4-FFF2-40B4-BE49-F238E27FC236}">
                  <a16:creationId xmlns:a16="http://schemas.microsoft.com/office/drawing/2014/main" id="{F0BDFEE0-3DF7-EA4B-AC42-1BBFEB6C1CDC}"/>
                </a:ext>
              </a:extLst>
            </p:cNvPr>
            <p:cNvGrpSpPr>
              <a:grpSpLocks noChangeAspect="1"/>
            </p:cNvGrpSpPr>
            <p:nvPr/>
          </p:nvGrpSpPr>
          <p:grpSpPr bwMode="auto">
            <a:xfrm>
              <a:off x="9699707" y="2790383"/>
              <a:ext cx="152400" cy="152400"/>
              <a:chOff x="1344" y="2064"/>
              <a:chExt cx="192" cy="192"/>
            </a:xfrm>
          </p:grpSpPr>
          <p:sp>
            <p:nvSpPr>
              <p:cNvPr id="82" name="Oval 14">
                <a:extLst>
                  <a:ext uri="{FF2B5EF4-FFF2-40B4-BE49-F238E27FC236}">
                    <a16:creationId xmlns:a16="http://schemas.microsoft.com/office/drawing/2014/main" id="{B0D2A596-E73E-5946-AF49-D787D42030F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A365E53-932E-AD4D-9B48-395A98DAC5B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80A6F388-C933-5A44-82FB-2A05952ABCE1}"/>
                    </a:ext>
                  </a:extLst>
                </p:cNvPr>
                <p:cNvSpPr txBox="1"/>
                <p:nvPr/>
              </p:nvSpPr>
              <p:spPr>
                <a:xfrm>
                  <a:off x="9634343" y="2866200"/>
                  <a:ext cx="414130" cy="646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a:p>
                  <a:endParaRPr lang="en-US" dirty="0"/>
                </a:p>
              </p:txBody>
            </p:sp>
          </mc:Choice>
          <mc:Fallback xmlns="">
            <p:sp>
              <p:nvSpPr>
                <p:cNvPr id="84" name="TextBox 83">
                  <a:extLst>
                    <a:ext uri="{FF2B5EF4-FFF2-40B4-BE49-F238E27FC236}">
                      <a16:creationId xmlns:a16="http://schemas.microsoft.com/office/drawing/2014/main" id="{80A6F388-C933-5A44-82FB-2A05952ABCE1}"/>
                    </a:ext>
                  </a:extLst>
                </p:cNvPr>
                <p:cNvSpPr txBox="1">
                  <a:spLocks noRot="1" noChangeAspect="1" noMove="1" noResize="1" noEditPoints="1" noAdjustHandles="1" noChangeArrowheads="1" noChangeShapeType="1" noTextEdit="1"/>
                </p:cNvSpPr>
                <p:nvPr/>
              </p:nvSpPr>
              <p:spPr>
                <a:xfrm>
                  <a:off x="9634343" y="2866200"/>
                  <a:ext cx="414130" cy="646331"/>
                </a:xfrm>
                <a:prstGeom prst="rect">
                  <a:avLst/>
                </a:prstGeom>
                <a:blipFill>
                  <a:blip r:embed="rId3"/>
                  <a:stretch>
                    <a:fillRect/>
                  </a:stretch>
                </a:blipFill>
              </p:spPr>
              <p:txBody>
                <a:bodyPr/>
                <a:lstStyle/>
                <a:p>
                  <a:r>
                    <a:rPr lang="en-US">
                      <a:noFill/>
                    </a:rPr>
                    <a:t> </a:t>
                  </a:r>
                </a:p>
              </p:txBody>
            </p:sp>
          </mc:Fallback>
        </mc:AlternateContent>
        <p:grpSp>
          <p:nvGrpSpPr>
            <p:cNvPr id="85" name="Group 13">
              <a:extLst>
                <a:ext uri="{FF2B5EF4-FFF2-40B4-BE49-F238E27FC236}">
                  <a16:creationId xmlns:a16="http://schemas.microsoft.com/office/drawing/2014/main" id="{BD817BD6-FA34-7445-9EF3-19883AC80E57}"/>
                </a:ext>
              </a:extLst>
            </p:cNvPr>
            <p:cNvGrpSpPr>
              <a:grpSpLocks noChangeAspect="1"/>
            </p:cNvGrpSpPr>
            <p:nvPr/>
          </p:nvGrpSpPr>
          <p:grpSpPr bwMode="auto">
            <a:xfrm>
              <a:off x="8897949" y="2041634"/>
              <a:ext cx="152400" cy="152400"/>
              <a:chOff x="1344" y="2064"/>
              <a:chExt cx="192" cy="192"/>
            </a:xfrm>
          </p:grpSpPr>
          <p:sp>
            <p:nvSpPr>
              <p:cNvPr id="86" name="Oval 14">
                <a:extLst>
                  <a:ext uri="{FF2B5EF4-FFF2-40B4-BE49-F238E27FC236}">
                    <a16:creationId xmlns:a16="http://schemas.microsoft.com/office/drawing/2014/main" id="{AE192A0D-780E-CF4B-B1FE-CAD7093D003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887A6B2D-BDF2-264D-87ED-F73AB335609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F30F1455-0756-5A48-BACD-7E37EE956B74}"/>
                    </a:ext>
                  </a:extLst>
                </p:cNvPr>
                <p:cNvSpPr txBox="1"/>
                <p:nvPr/>
              </p:nvSpPr>
              <p:spPr>
                <a:xfrm>
                  <a:off x="8832585" y="2117451"/>
                  <a:ext cx="414130" cy="646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m:t>
                        </m:r>
                      </m:oMath>
                    </m:oMathPara>
                  </a14:m>
                  <a:endParaRPr lang="en-US" b="0" dirty="0"/>
                </a:p>
                <a:p>
                  <a:endParaRPr lang="en-US" dirty="0"/>
                </a:p>
              </p:txBody>
            </p:sp>
          </mc:Choice>
          <mc:Fallback xmlns="">
            <p:sp>
              <p:nvSpPr>
                <p:cNvPr id="88" name="TextBox 87">
                  <a:extLst>
                    <a:ext uri="{FF2B5EF4-FFF2-40B4-BE49-F238E27FC236}">
                      <a16:creationId xmlns:a16="http://schemas.microsoft.com/office/drawing/2014/main" id="{F30F1455-0756-5A48-BACD-7E37EE956B74}"/>
                    </a:ext>
                  </a:extLst>
                </p:cNvPr>
                <p:cNvSpPr txBox="1">
                  <a:spLocks noRot="1" noChangeAspect="1" noMove="1" noResize="1" noEditPoints="1" noAdjustHandles="1" noChangeArrowheads="1" noChangeShapeType="1" noTextEdit="1"/>
                </p:cNvSpPr>
                <p:nvPr/>
              </p:nvSpPr>
              <p:spPr>
                <a:xfrm>
                  <a:off x="8832585" y="2117451"/>
                  <a:ext cx="414130" cy="646331"/>
                </a:xfrm>
                <a:prstGeom prst="rect">
                  <a:avLst/>
                </a:prstGeom>
                <a:blipFill>
                  <a:blip r:embed="rId4"/>
                  <a:stretch>
                    <a:fillRect/>
                  </a:stretch>
                </a:blipFill>
              </p:spPr>
              <p:txBody>
                <a:bodyPr/>
                <a:lstStyle/>
                <a:p>
                  <a:r>
                    <a:rPr lang="en-US">
                      <a:noFill/>
                    </a:rPr>
                    <a:t> </a:t>
                  </a:r>
                </a:p>
              </p:txBody>
            </p:sp>
          </mc:Fallback>
        </mc:AlternateContent>
        <p:grpSp>
          <p:nvGrpSpPr>
            <p:cNvPr id="89" name="Group 13">
              <a:extLst>
                <a:ext uri="{FF2B5EF4-FFF2-40B4-BE49-F238E27FC236}">
                  <a16:creationId xmlns:a16="http://schemas.microsoft.com/office/drawing/2014/main" id="{436EA36D-225F-5A40-93C5-9F780016AB32}"/>
                </a:ext>
              </a:extLst>
            </p:cNvPr>
            <p:cNvGrpSpPr>
              <a:grpSpLocks noChangeAspect="1"/>
            </p:cNvGrpSpPr>
            <p:nvPr/>
          </p:nvGrpSpPr>
          <p:grpSpPr bwMode="auto">
            <a:xfrm>
              <a:off x="10554470" y="2810263"/>
              <a:ext cx="152400" cy="152400"/>
              <a:chOff x="1344" y="2064"/>
              <a:chExt cx="192" cy="192"/>
            </a:xfrm>
          </p:grpSpPr>
          <p:sp>
            <p:nvSpPr>
              <p:cNvPr id="90" name="Oval 14">
                <a:extLst>
                  <a:ext uri="{FF2B5EF4-FFF2-40B4-BE49-F238E27FC236}">
                    <a16:creationId xmlns:a16="http://schemas.microsoft.com/office/drawing/2014/main" id="{E7A95C11-6E00-524E-AD10-A8254D6A06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15">
                <a:extLst>
                  <a:ext uri="{FF2B5EF4-FFF2-40B4-BE49-F238E27FC236}">
                    <a16:creationId xmlns:a16="http://schemas.microsoft.com/office/drawing/2014/main" id="{E19EF9B0-D129-504C-B0B6-D98F09FAF8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Freeform 12">
              <a:extLst>
                <a:ext uri="{FF2B5EF4-FFF2-40B4-BE49-F238E27FC236}">
                  <a16:creationId xmlns:a16="http://schemas.microsoft.com/office/drawing/2014/main" id="{C2A29C65-614F-4C44-B075-1E66EDFCFFB3}"/>
                </a:ext>
              </a:extLst>
            </p:cNvPr>
            <p:cNvSpPr>
              <a:spLocks noChangeAspect="1"/>
            </p:cNvSpPr>
            <p:nvPr/>
          </p:nvSpPr>
          <p:spPr bwMode="auto">
            <a:xfrm>
              <a:off x="11162740" y="21074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5101699E-A374-6D4C-9095-74A941C42C78}"/>
                </a:ext>
              </a:extLst>
            </p:cNvPr>
            <p:cNvCxnSpPr>
              <a:cxnSpLocks/>
            </p:cNvCxnSpPr>
            <p:nvPr/>
          </p:nvCxnSpPr>
          <p:spPr>
            <a:xfrm>
              <a:off x="10617418" y="2101269"/>
              <a:ext cx="8730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13">
              <a:extLst>
                <a:ext uri="{FF2B5EF4-FFF2-40B4-BE49-F238E27FC236}">
                  <a16:creationId xmlns:a16="http://schemas.microsoft.com/office/drawing/2014/main" id="{DE55ABE1-F955-4E4D-99E2-88D916F691E9}"/>
                </a:ext>
              </a:extLst>
            </p:cNvPr>
            <p:cNvGrpSpPr>
              <a:grpSpLocks noChangeAspect="1"/>
            </p:cNvGrpSpPr>
            <p:nvPr/>
          </p:nvGrpSpPr>
          <p:grpSpPr bwMode="auto">
            <a:xfrm>
              <a:off x="11170696" y="2803639"/>
              <a:ext cx="152400" cy="152400"/>
              <a:chOff x="1344" y="2064"/>
              <a:chExt cx="192" cy="192"/>
            </a:xfrm>
          </p:grpSpPr>
          <p:sp>
            <p:nvSpPr>
              <p:cNvPr id="96" name="Oval 14">
                <a:extLst>
                  <a:ext uri="{FF2B5EF4-FFF2-40B4-BE49-F238E27FC236}">
                    <a16:creationId xmlns:a16="http://schemas.microsoft.com/office/drawing/2014/main" id="{B9B794D6-1CFC-8045-87EE-C97D7EBB01B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7" name="Rectangle 15">
                <a:extLst>
                  <a:ext uri="{FF2B5EF4-FFF2-40B4-BE49-F238E27FC236}">
                    <a16:creationId xmlns:a16="http://schemas.microsoft.com/office/drawing/2014/main" id="{8FB03740-8C3F-1749-A457-1B58AF98562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8" name="Group 13">
              <a:extLst>
                <a:ext uri="{FF2B5EF4-FFF2-40B4-BE49-F238E27FC236}">
                  <a16:creationId xmlns:a16="http://schemas.microsoft.com/office/drawing/2014/main" id="{BA3D647A-1DEE-7849-AFF9-1B6621E58E75}"/>
                </a:ext>
              </a:extLst>
            </p:cNvPr>
            <p:cNvGrpSpPr>
              <a:grpSpLocks noChangeAspect="1"/>
            </p:cNvGrpSpPr>
            <p:nvPr/>
          </p:nvGrpSpPr>
          <p:grpSpPr bwMode="auto">
            <a:xfrm>
              <a:off x="11395984" y="2032775"/>
              <a:ext cx="152400" cy="152400"/>
              <a:chOff x="1344" y="2064"/>
              <a:chExt cx="192" cy="192"/>
            </a:xfrm>
          </p:grpSpPr>
          <p:sp>
            <p:nvSpPr>
              <p:cNvPr id="99" name="Oval 14">
                <a:extLst>
                  <a:ext uri="{FF2B5EF4-FFF2-40B4-BE49-F238E27FC236}">
                    <a16:creationId xmlns:a16="http://schemas.microsoft.com/office/drawing/2014/main" id="{8952F32A-DCCE-D140-9EDA-17913B011D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0" name="Rectangle 15">
                <a:extLst>
                  <a:ext uri="{FF2B5EF4-FFF2-40B4-BE49-F238E27FC236}">
                    <a16:creationId xmlns:a16="http://schemas.microsoft.com/office/drawing/2014/main" id="{48CC4475-AE3A-3A4C-97B0-D0AAEF3FB6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234B131-AD0F-3744-B369-71CFB7856818}"/>
                    </a:ext>
                  </a:extLst>
                </p:cNvPr>
                <p:cNvSpPr txBox="1"/>
                <p:nvPr/>
              </p:nvSpPr>
              <p:spPr>
                <a:xfrm>
                  <a:off x="11105329" y="2932464"/>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p:txBody>
            </p:sp>
          </mc:Choice>
          <mc:Fallback xmlns="">
            <p:sp>
              <p:nvSpPr>
                <p:cNvPr id="101" name="TextBox 100">
                  <a:extLst>
                    <a:ext uri="{FF2B5EF4-FFF2-40B4-BE49-F238E27FC236}">
                      <a16:creationId xmlns:a16="http://schemas.microsoft.com/office/drawing/2014/main" id="{8234B131-AD0F-3744-B369-71CFB7856818}"/>
                    </a:ext>
                  </a:extLst>
                </p:cNvPr>
                <p:cNvSpPr txBox="1">
                  <a:spLocks noRot="1" noChangeAspect="1" noMove="1" noResize="1" noEditPoints="1" noAdjustHandles="1" noChangeArrowheads="1" noChangeShapeType="1" noTextEdit="1"/>
                </p:cNvSpPr>
                <p:nvPr/>
              </p:nvSpPr>
              <p:spPr>
                <a:xfrm>
                  <a:off x="11105329" y="2932464"/>
                  <a:ext cx="41413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D02DA248-29AD-2346-A428-6AF1607DED61}"/>
                    </a:ext>
                  </a:extLst>
                </p:cNvPr>
                <p:cNvSpPr txBox="1"/>
                <p:nvPr/>
              </p:nvSpPr>
              <p:spPr>
                <a:xfrm>
                  <a:off x="11363745" y="209095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b="0" dirty="0"/>
                </a:p>
              </p:txBody>
            </p:sp>
          </mc:Choice>
          <mc:Fallback xmlns="">
            <p:sp>
              <p:nvSpPr>
                <p:cNvPr id="102" name="TextBox 101">
                  <a:extLst>
                    <a:ext uri="{FF2B5EF4-FFF2-40B4-BE49-F238E27FC236}">
                      <a16:creationId xmlns:a16="http://schemas.microsoft.com/office/drawing/2014/main" id="{D02DA248-29AD-2346-A428-6AF1607DED61}"/>
                    </a:ext>
                  </a:extLst>
                </p:cNvPr>
                <p:cNvSpPr txBox="1">
                  <a:spLocks noRot="1" noChangeAspect="1" noMove="1" noResize="1" noEditPoints="1" noAdjustHandles="1" noChangeArrowheads="1" noChangeShapeType="1" noTextEdit="1"/>
                </p:cNvSpPr>
                <p:nvPr/>
              </p:nvSpPr>
              <p:spPr>
                <a:xfrm>
                  <a:off x="11363745" y="2090951"/>
                  <a:ext cx="41413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B2F31B73-8479-3540-9916-7A7E54AC5352}"/>
                    </a:ext>
                  </a:extLst>
                </p:cNvPr>
                <p:cNvSpPr txBox="1"/>
                <p:nvPr/>
              </p:nvSpPr>
              <p:spPr>
                <a:xfrm>
                  <a:off x="10489102" y="291258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p:txBody>
            </p:sp>
          </mc:Choice>
          <mc:Fallback xmlns="">
            <p:sp>
              <p:nvSpPr>
                <p:cNvPr id="103" name="TextBox 102">
                  <a:extLst>
                    <a:ext uri="{FF2B5EF4-FFF2-40B4-BE49-F238E27FC236}">
                      <a16:creationId xmlns:a16="http://schemas.microsoft.com/office/drawing/2014/main" id="{B2F31B73-8479-3540-9916-7A7E54AC5352}"/>
                    </a:ext>
                  </a:extLst>
                </p:cNvPr>
                <p:cNvSpPr txBox="1">
                  <a:spLocks noRot="1" noChangeAspect="1" noMove="1" noResize="1" noEditPoints="1" noAdjustHandles="1" noChangeArrowheads="1" noChangeShapeType="1" noTextEdit="1"/>
                </p:cNvSpPr>
                <p:nvPr/>
              </p:nvSpPr>
              <p:spPr>
                <a:xfrm>
                  <a:off x="10489102" y="2912588"/>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53F14686-535E-E84E-B775-65947674E7B1}"/>
                    </a:ext>
                  </a:extLst>
                </p:cNvPr>
                <p:cNvSpPr txBox="1"/>
                <p:nvPr/>
              </p:nvSpPr>
              <p:spPr>
                <a:xfrm>
                  <a:off x="9157262" y="1580737"/>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h</m:t>
                        </m:r>
                        <m:r>
                          <a:rPr lang="en-US" b="0" i="1" baseline="-25000" smtClean="0">
                            <a:latin typeface="Cambria Math" panose="02040503050406030204" pitchFamily="18" charset="0"/>
                          </a:rPr>
                          <m:t>𝑖𝑒</m:t>
                        </m:r>
                      </m:oMath>
                    </m:oMathPara>
                  </a14:m>
                  <a:endParaRPr lang="en-US" baseline="-25000" dirty="0"/>
                </a:p>
              </p:txBody>
            </p:sp>
          </mc:Choice>
          <mc:Fallback xmlns="">
            <p:sp>
              <p:nvSpPr>
                <p:cNvPr id="104" name="TextBox 103">
                  <a:extLst>
                    <a:ext uri="{FF2B5EF4-FFF2-40B4-BE49-F238E27FC236}">
                      <a16:creationId xmlns:a16="http://schemas.microsoft.com/office/drawing/2014/main" id="{53F14686-535E-E84E-B775-65947674E7B1}"/>
                    </a:ext>
                  </a:extLst>
                </p:cNvPr>
                <p:cNvSpPr txBox="1">
                  <a:spLocks noRot="1" noChangeAspect="1" noMove="1" noResize="1" noEditPoints="1" noAdjustHandles="1" noChangeArrowheads="1" noChangeShapeType="1" noTextEdit="1"/>
                </p:cNvSpPr>
                <p:nvPr/>
              </p:nvSpPr>
              <p:spPr>
                <a:xfrm>
                  <a:off x="9157262" y="1580737"/>
                  <a:ext cx="4141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219F309A-24DB-9B43-A8F5-A10B11328CC3}"/>
                    </a:ext>
                  </a:extLst>
                </p:cNvPr>
                <p:cNvSpPr txBox="1"/>
                <p:nvPr/>
              </p:nvSpPr>
              <p:spPr>
                <a:xfrm>
                  <a:off x="11292698" y="2372115"/>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h</m:t>
                        </m:r>
                        <m:r>
                          <a:rPr lang="en-US" b="0" i="1" baseline="-25000" smtClean="0">
                            <a:latin typeface="Cambria Math" panose="02040503050406030204" pitchFamily="18" charset="0"/>
                          </a:rPr>
                          <m:t>𝑜𝑒</m:t>
                        </m:r>
                      </m:oMath>
                    </m:oMathPara>
                  </a14:m>
                  <a:endParaRPr lang="en-US" baseline="-25000" dirty="0"/>
                </a:p>
              </p:txBody>
            </p:sp>
          </mc:Choice>
          <mc:Fallback xmlns="">
            <p:sp>
              <p:nvSpPr>
                <p:cNvPr id="105" name="TextBox 104">
                  <a:extLst>
                    <a:ext uri="{FF2B5EF4-FFF2-40B4-BE49-F238E27FC236}">
                      <a16:creationId xmlns:a16="http://schemas.microsoft.com/office/drawing/2014/main" id="{219F309A-24DB-9B43-A8F5-A10B11328CC3}"/>
                    </a:ext>
                  </a:extLst>
                </p:cNvPr>
                <p:cNvSpPr txBox="1">
                  <a:spLocks noRot="1" noChangeAspect="1" noMove="1" noResize="1" noEditPoints="1" noAdjustHandles="1" noChangeArrowheads="1" noChangeShapeType="1" noTextEdit="1"/>
                </p:cNvSpPr>
                <p:nvPr/>
              </p:nvSpPr>
              <p:spPr>
                <a:xfrm>
                  <a:off x="11292698" y="2372115"/>
                  <a:ext cx="414130" cy="369332"/>
                </a:xfrm>
                <a:prstGeom prst="rect">
                  <a:avLst/>
                </a:prstGeom>
                <a:blipFill>
                  <a:blip r:embed="rId9"/>
                  <a:stretch>
                    <a:fillRect r="-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3830499C-EE6D-C341-A453-49D7FD1E1235}"/>
                    </a:ext>
                  </a:extLst>
                </p:cNvPr>
                <p:cNvSpPr txBox="1"/>
                <p:nvPr/>
              </p:nvSpPr>
              <p:spPr>
                <a:xfrm>
                  <a:off x="9991511" y="2423967"/>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𝑖</m:t>
                        </m:r>
                        <m:r>
                          <a:rPr lang="en-US" b="0" i="1" baseline="-25000" smtClean="0">
                            <a:latin typeface="Cambria Math" panose="02040503050406030204" pitchFamily="18" charset="0"/>
                          </a:rPr>
                          <m:t>1</m:t>
                        </m:r>
                        <m:r>
                          <a:rPr lang="en-US" b="0" i="1" smtClean="0">
                            <a:latin typeface="Cambria Math" panose="02040503050406030204" pitchFamily="18" charset="0"/>
                          </a:rPr>
                          <m:t>h</m:t>
                        </m:r>
                        <m:r>
                          <a:rPr lang="en-US" b="0" i="1" baseline="-25000" smtClean="0">
                            <a:latin typeface="Cambria Math" panose="02040503050406030204" pitchFamily="18" charset="0"/>
                          </a:rPr>
                          <m:t>𝑓𝑒</m:t>
                        </m:r>
                      </m:oMath>
                    </m:oMathPara>
                  </a14:m>
                  <a:endParaRPr lang="en-US" baseline="-25000" dirty="0"/>
                </a:p>
              </p:txBody>
            </p:sp>
          </mc:Choice>
          <mc:Fallback xmlns="">
            <p:sp>
              <p:nvSpPr>
                <p:cNvPr id="106" name="TextBox 105">
                  <a:extLst>
                    <a:ext uri="{FF2B5EF4-FFF2-40B4-BE49-F238E27FC236}">
                      <a16:creationId xmlns:a16="http://schemas.microsoft.com/office/drawing/2014/main" id="{3830499C-EE6D-C341-A453-49D7FD1E1235}"/>
                    </a:ext>
                  </a:extLst>
                </p:cNvPr>
                <p:cNvSpPr txBox="1">
                  <a:spLocks noRot="1" noChangeAspect="1" noMove="1" noResize="1" noEditPoints="1" noAdjustHandles="1" noChangeArrowheads="1" noChangeShapeType="1" noTextEdit="1"/>
                </p:cNvSpPr>
                <p:nvPr/>
              </p:nvSpPr>
              <p:spPr>
                <a:xfrm>
                  <a:off x="9991511" y="2423967"/>
                  <a:ext cx="414130" cy="369332"/>
                </a:xfrm>
                <a:prstGeom prst="rect">
                  <a:avLst/>
                </a:prstGeom>
                <a:blipFill>
                  <a:blip r:embed="rId10"/>
                  <a:stretch>
                    <a:fillRect r="-44118"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F8D5BE86-F6F8-FC47-87EF-8668A00D1170}"/>
                    </a:ext>
                  </a:extLst>
                </p:cNvPr>
                <p:cNvSpPr txBox="1"/>
                <p:nvPr/>
              </p:nvSpPr>
              <p:spPr>
                <a:xfrm>
                  <a:off x="9008807" y="24677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𝑣</m:t>
                        </m:r>
                        <m:r>
                          <a:rPr lang="en-US" b="0" i="1" baseline="-25000" smtClean="0">
                            <a:latin typeface="Cambria Math" panose="02040503050406030204" pitchFamily="18" charset="0"/>
                          </a:rPr>
                          <m:t>2</m:t>
                        </m:r>
                        <m:r>
                          <a:rPr lang="en-US" b="0" i="1" smtClean="0">
                            <a:latin typeface="Cambria Math" panose="02040503050406030204" pitchFamily="18" charset="0"/>
                          </a:rPr>
                          <m:t>h</m:t>
                        </m:r>
                        <m:r>
                          <a:rPr lang="en-US" b="0" i="1" baseline="-25000" smtClean="0">
                            <a:latin typeface="Cambria Math" panose="02040503050406030204" pitchFamily="18" charset="0"/>
                          </a:rPr>
                          <m:t>𝑓𝑒</m:t>
                        </m:r>
                      </m:oMath>
                    </m:oMathPara>
                  </a14:m>
                  <a:endParaRPr lang="en-US" baseline="-25000" dirty="0"/>
                </a:p>
              </p:txBody>
            </p:sp>
          </mc:Choice>
          <mc:Fallback xmlns="">
            <p:sp>
              <p:nvSpPr>
                <p:cNvPr id="107" name="TextBox 106">
                  <a:extLst>
                    <a:ext uri="{FF2B5EF4-FFF2-40B4-BE49-F238E27FC236}">
                      <a16:creationId xmlns:a16="http://schemas.microsoft.com/office/drawing/2014/main" id="{F8D5BE86-F6F8-FC47-87EF-8668A00D1170}"/>
                    </a:ext>
                  </a:extLst>
                </p:cNvPr>
                <p:cNvSpPr txBox="1">
                  <a:spLocks noRot="1" noChangeAspect="1" noMove="1" noResize="1" noEditPoints="1" noAdjustHandles="1" noChangeArrowheads="1" noChangeShapeType="1" noTextEdit="1"/>
                </p:cNvSpPr>
                <p:nvPr/>
              </p:nvSpPr>
              <p:spPr>
                <a:xfrm>
                  <a:off x="9008807" y="2467781"/>
                  <a:ext cx="414130" cy="369332"/>
                </a:xfrm>
                <a:prstGeom prst="rect">
                  <a:avLst/>
                </a:prstGeom>
                <a:blipFill>
                  <a:blip r:embed="rId11"/>
                  <a:stretch>
                    <a:fillRect r="-55882"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C248FD3C-E6FB-F248-B067-C934F41D475E}"/>
                    </a:ext>
                  </a:extLst>
                </p:cNvPr>
                <p:cNvSpPr txBox="1"/>
                <p:nvPr/>
              </p:nvSpPr>
              <p:spPr>
                <a:xfrm>
                  <a:off x="8686800" y="1738340"/>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1</m:t>
                      </m:r>
                    </m:oMath>
                  </a14:m>
                  <a:endParaRPr lang="en-US" baseline="-25000" dirty="0"/>
                </a:p>
              </p:txBody>
            </p:sp>
          </mc:Choice>
          <mc:Fallback xmlns="">
            <p:sp>
              <p:nvSpPr>
                <p:cNvPr id="109" name="TextBox 108">
                  <a:extLst>
                    <a:ext uri="{FF2B5EF4-FFF2-40B4-BE49-F238E27FC236}">
                      <a16:creationId xmlns:a16="http://schemas.microsoft.com/office/drawing/2014/main" id="{C248FD3C-E6FB-F248-B067-C934F41D475E}"/>
                    </a:ext>
                  </a:extLst>
                </p:cNvPr>
                <p:cNvSpPr txBox="1">
                  <a:spLocks noRot="1" noChangeAspect="1" noMove="1" noResize="1" noEditPoints="1" noAdjustHandles="1" noChangeArrowheads="1" noChangeShapeType="1" noTextEdit="1"/>
                </p:cNvSpPr>
                <p:nvPr/>
              </p:nvSpPr>
              <p:spPr>
                <a:xfrm>
                  <a:off x="8686800" y="1738340"/>
                  <a:ext cx="414130" cy="369332"/>
                </a:xfrm>
                <a:prstGeom prst="rect">
                  <a:avLst/>
                </a:prstGeom>
                <a:blipFill>
                  <a:blip r:embed="rId12"/>
                  <a:stretch>
                    <a:fillRect l="-15152"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822F596B-12B3-C146-BD3C-FECF4D14E7C6}"/>
                    </a:ext>
                  </a:extLst>
                </p:cNvPr>
                <p:cNvSpPr txBox="1"/>
                <p:nvPr/>
              </p:nvSpPr>
              <p:spPr>
                <a:xfrm>
                  <a:off x="11339980" y="1694115"/>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2</m:t>
                      </m:r>
                    </m:oMath>
                  </a14:m>
                  <a:endParaRPr lang="en-US" baseline="-25000" dirty="0"/>
                </a:p>
              </p:txBody>
            </p:sp>
          </mc:Choice>
          <mc:Fallback xmlns="">
            <p:sp>
              <p:nvSpPr>
                <p:cNvPr id="110" name="TextBox 109">
                  <a:extLst>
                    <a:ext uri="{FF2B5EF4-FFF2-40B4-BE49-F238E27FC236}">
                      <a16:creationId xmlns:a16="http://schemas.microsoft.com/office/drawing/2014/main" id="{822F596B-12B3-C146-BD3C-FECF4D14E7C6}"/>
                    </a:ext>
                  </a:extLst>
                </p:cNvPr>
                <p:cNvSpPr txBox="1">
                  <a:spLocks noRot="1" noChangeAspect="1" noMove="1" noResize="1" noEditPoints="1" noAdjustHandles="1" noChangeArrowheads="1" noChangeShapeType="1" noTextEdit="1"/>
                </p:cNvSpPr>
                <p:nvPr/>
              </p:nvSpPr>
              <p:spPr>
                <a:xfrm>
                  <a:off x="11339980" y="1694115"/>
                  <a:ext cx="414130" cy="369332"/>
                </a:xfrm>
                <a:prstGeom prst="rect">
                  <a:avLst/>
                </a:prstGeom>
                <a:blipFill>
                  <a:blip r:embed="rId13"/>
                  <a:stretch>
                    <a:fillRect l="-11765" t="-6667" b="-26667"/>
                  </a:stretch>
                </a:blipFill>
              </p:spPr>
              <p:txBody>
                <a:bodyPr/>
                <a:lstStyle/>
                <a:p>
                  <a:r>
                    <a:rPr lang="en-US">
                      <a:noFill/>
                    </a:rPr>
                    <a:t> </a:t>
                  </a:r>
                </a:p>
              </p:txBody>
            </p:sp>
          </mc:Fallback>
        </mc:AlternateContent>
      </p:grpSp>
      <p:grpSp>
        <p:nvGrpSpPr>
          <p:cNvPr id="129" name="Group 128">
            <a:extLst>
              <a:ext uri="{FF2B5EF4-FFF2-40B4-BE49-F238E27FC236}">
                <a16:creationId xmlns:a16="http://schemas.microsoft.com/office/drawing/2014/main" id="{F62EFB23-F08B-F74A-A244-9033B8E9529F}"/>
              </a:ext>
            </a:extLst>
          </p:cNvPr>
          <p:cNvGrpSpPr/>
          <p:nvPr/>
        </p:nvGrpSpPr>
        <p:grpSpPr>
          <a:xfrm>
            <a:off x="9203194" y="3880154"/>
            <a:ext cx="2005507" cy="1997485"/>
            <a:chOff x="679803" y="2261564"/>
            <a:chExt cx="2005507" cy="1997485"/>
          </a:xfrm>
        </p:grpSpPr>
        <p:sp>
          <p:nvSpPr>
            <p:cNvPr id="11" name="Freeform 12">
              <a:extLst>
                <a:ext uri="{FF2B5EF4-FFF2-40B4-BE49-F238E27FC236}">
                  <a16:creationId xmlns:a16="http://schemas.microsoft.com/office/drawing/2014/main" id="{119B2E44-89C9-9245-9774-E3C0743B1536}"/>
                </a:ext>
              </a:extLst>
            </p:cNvPr>
            <p:cNvSpPr>
              <a:spLocks noChangeAspect="1"/>
            </p:cNvSpPr>
            <p:nvPr/>
          </p:nvSpPr>
          <p:spPr bwMode="auto">
            <a:xfrm>
              <a:off x="1400219" y="32684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20">
              <a:extLst>
                <a:ext uri="{FF2B5EF4-FFF2-40B4-BE49-F238E27FC236}">
                  <a16:creationId xmlns:a16="http://schemas.microsoft.com/office/drawing/2014/main" id="{44B66197-B66A-404D-AD15-C60961219E2E}"/>
                </a:ext>
              </a:extLst>
            </p:cNvPr>
            <p:cNvGrpSpPr>
              <a:grpSpLocks/>
            </p:cNvGrpSpPr>
            <p:nvPr/>
          </p:nvGrpSpPr>
          <p:grpSpPr bwMode="auto">
            <a:xfrm>
              <a:off x="1399827" y="3954249"/>
              <a:ext cx="152400" cy="304800"/>
              <a:chOff x="3264" y="3072"/>
              <a:chExt cx="96" cy="192"/>
            </a:xfrm>
          </p:grpSpPr>
          <p:sp>
            <p:nvSpPr>
              <p:cNvPr id="13" name="Line 17">
                <a:extLst>
                  <a:ext uri="{FF2B5EF4-FFF2-40B4-BE49-F238E27FC236}">
                    <a16:creationId xmlns:a16="http://schemas.microsoft.com/office/drawing/2014/main" id="{79E32E8B-4463-0A4C-8856-A7E0A726770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6EE18A24-22B3-884C-B6C7-16CE9A0413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A9D96FC0-7E14-4C47-B386-10E4A41880F0}"/>
                </a:ext>
              </a:extLst>
            </p:cNvPr>
            <p:cNvCxnSpPr>
              <a:cxnSpLocks/>
            </p:cNvCxnSpPr>
            <p:nvPr/>
          </p:nvCxnSpPr>
          <p:spPr>
            <a:xfrm>
              <a:off x="2142997" y="2776318"/>
              <a:ext cx="5206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4A6FAEE-F8BF-6B4A-A59F-14E6623CE210}"/>
                    </a:ext>
                  </a:extLst>
                </p:cNvPr>
                <p:cNvSpPr txBox="1"/>
                <p:nvPr/>
              </p:nvSpPr>
              <p:spPr>
                <a:xfrm>
                  <a:off x="679803" y="285545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𝑖</m:t>
                        </m:r>
                        <m:r>
                          <a:rPr lang="en-US" b="0" i="1" baseline="-25000" smtClean="0">
                            <a:latin typeface="Cambria Math" panose="02040503050406030204" pitchFamily="18" charset="0"/>
                          </a:rPr>
                          <m:t>1</m:t>
                        </m:r>
                      </m:oMath>
                    </m:oMathPara>
                  </a14:m>
                  <a:endParaRPr lang="en-US" baseline="-25000"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679803" y="2855455"/>
                  <a:ext cx="633999" cy="369332"/>
                </a:xfrm>
                <a:prstGeom prst="rect">
                  <a:avLst/>
                </a:prstGeom>
                <a:blipFill>
                  <a:blip r:embed="rId14"/>
                  <a:stretch>
                    <a:fillRect/>
                  </a:stretch>
                </a:blipFill>
              </p:spPr>
              <p:txBody>
                <a:bodyPr/>
                <a:lstStyle/>
                <a:p>
                  <a:r>
                    <a:rPr lang="en-US">
                      <a:noFill/>
                    </a:rPr>
                    <a:t> </a:t>
                  </a:r>
                </a:p>
              </p:txBody>
            </p:sp>
          </mc:Fallback>
        </mc:AlternateContent>
        <p:grpSp>
          <p:nvGrpSpPr>
            <p:cNvPr id="58" name="Group 203">
              <a:extLst>
                <a:ext uri="{FF2B5EF4-FFF2-40B4-BE49-F238E27FC236}">
                  <a16:creationId xmlns:a16="http://schemas.microsoft.com/office/drawing/2014/main" id="{D42CCD43-1193-2040-9560-518938D0FEFE}"/>
                </a:ext>
              </a:extLst>
            </p:cNvPr>
            <p:cNvGrpSpPr>
              <a:grpSpLocks/>
            </p:cNvGrpSpPr>
            <p:nvPr/>
          </p:nvGrpSpPr>
          <p:grpSpPr bwMode="auto">
            <a:xfrm rot="5400000">
              <a:off x="1706274" y="2395308"/>
              <a:ext cx="304800" cy="762000"/>
              <a:chOff x="3216" y="2400"/>
              <a:chExt cx="192" cy="480"/>
            </a:xfrm>
          </p:grpSpPr>
          <p:sp>
            <p:nvSpPr>
              <p:cNvPr id="59" name="Line 46">
                <a:extLst>
                  <a:ext uri="{FF2B5EF4-FFF2-40B4-BE49-F238E27FC236}">
                    <a16:creationId xmlns:a16="http://schemas.microsoft.com/office/drawing/2014/main" id="{27C3D1FE-858E-8D41-84E9-28893EC49895}"/>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47">
                <a:extLst>
                  <a:ext uri="{FF2B5EF4-FFF2-40B4-BE49-F238E27FC236}">
                    <a16:creationId xmlns:a16="http://schemas.microsoft.com/office/drawing/2014/main" id="{64571F2B-C8A5-4E47-93CD-F4C7952F86A9}"/>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48">
                <a:extLst>
                  <a:ext uri="{FF2B5EF4-FFF2-40B4-BE49-F238E27FC236}">
                    <a16:creationId xmlns:a16="http://schemas.microsoft.com/office/drawing/2014/main" id="{947C4BD8-698B-9B49-8962-3D1479B7A3C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63" name="Freeform 49">
                <a:extLst>
                  <a:ext uri="{FF2B5EF4-FFF2-40B4-BE49-F238E27FC236}">
                    <a16:creationId xmlns:a16="http://schemas.microsoft.com/office/drawing/2014/main" id="{5EC1A541-CC4A-4943-98CD-F64500402739}"/>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64" name="Freeform 50">
                <a:extLst>
                  <a:ext uri="{FF2B5EF4-FFF2-40B4-BE49-F238E27FC236}">
                    <a16:creationId xmlns:a16="http://schemas.microsoft.com/office/drawing/2014/main" id="{98734069-2694-DA42-B124-5DA12141FA7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3" name="Freeform 12">
              <a:extLst>
                <a:ext uri="{FF2B5EF4-FFF2-40B4-BE49-F238E27FC236}">
                  <a16:creationId xmlns:a16="http://schemas.microsoft.com/office/drawing/2014/main" id="{BB59F0D5-4E2B-3B41-9360-A9F0E0E8B4C8}"/>
                </a:ext>
              </a:extLst>
            </p:cNvPr>
            <p:cNvSpPr>
              <a:spLocks noChangeAspect="1"/>
            </p:cNvSpPr>
            <p:nvPr/>
          </p:nvSpPr>
          <p:spPr bwMode="auto">
            <a:xfrm rot="5400000">
              <a:off x="1050342" y="2398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Freeform 12">
              <a:extLst>
                <a:ext uri="{FF2B5EF4-FFF2-40B4-BE49-F238E27FC236}">
                  <a16:creationId xmlns:a16="http://schemas.microsoft.com/office/drawing/2014/main" id="{98275FF3-24CA-0F4F-A218-463BCA96C769}"/>
                </a:ext>
              </a:extLst>
            </p:cNvPr>
            <p:cNvSpPr>
              <a:spLocks noChangeAspect="1"/>
            </p:cNvSpPr>
            <p:nvPr/>
          </p:nvSpPr>
          <p:spPr bwMode="auto">
            <a:xfrm rot="5400000">
              <a:off x="1782292" y="288555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5" name="Straight Connector 114">
              <a:extLst>
                <a:ext uri="{FF2B5EF4-FFF2-40B4-BE49-F238E27FC236}">
                  <a16:creationId xmlns:a16="http://schemas.microsoft.com/office/drawing/2014/main" id="{CE9AFE01-8497-AC4C-B75F-52CB788FD011}"/>
                </a:ext>
              </a:extLst>
            </p:cNvPr>
            <p:cNvCxnSpPr>
              <a:cxnSpLocks/>
            </p:cNvCxnSpPr>
            <p:nvPr/>
          </p:nvCxnSpPr>
          <p:spPr>
            <a:xfrm>
              <a:off x="1482896" y="2767688"/>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F25B120-9A99-884A-86B9-523A0929A33F}"/>
                </a:ext>
              </a:extLst>
            </p:cNvPr>
            <p:cNvCxnSpPr>
              <a:cxnSpLocks/>
            </p:cNvCxnSpPr>
            <p:nvPr/>
          </p:nvCxnSpPr>
          <p:spPr>
            <a:xfrm>
              <a:off x="2220389" y="2755458"/>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8" name="Rectangle 15">
              <a:extLst>
                <a:ext uri="{FF2B5EF4-FFF2-40B4-BE49-F238E27FC236}">
                  <a16:creationId xmlns:a16="http://schemas.microsoft.com/office/drawing/2014/main" id="{26717F2A-5557-8843-9529-062CCCA7190F}"/>
                </a:ext>
              </a:extLst>
            </p:cNvPr>
            <p:cNvSpPr>
              <a:spLocks noChangeAspect="1" noChangeArrowheads="1"/>
            </p:cNvSpPr>
            <p:nvPr/>
          </p:nvSpPr>
          <p:spPr bwMode="auto">
            <a:xfrm>
              <a:off x="1404813" y="2696908"/>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9" name="Oval 14">
              <a:extLst>
                <a:ext uri="{FF2B5EF4-FFF2-40B4-BE49-F238E27FC236}">
                  <a16:creationId xmlns:a16="http://schemas.microsoft.com/office/drawing/2014/main" id="{A143D99D-6CEA-E04C-9BF6-0176CB767744}"/>
                </a:ext>
              </a:extLst>
            </p:cNvPr>
            <p:cNvSpPr>
              <a:spLocks noChangeAspect="1" noChangeArrowheads="1"/>
            </p:cNvSpPr>
            <p:nvPr/>
          </p:nvSpPr>
          <p:spPr bwMode="auto">
            <a:xfrm>
              <a:off x="1445718" y="3224787"/>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0" name="Oval 14">
              <a:extLst>
                <a:ext uri="{FF2B5EF4-FFF2-40B4-BE49-F238E27FC236}">
                  <a16:creationId xmlns:a16="http://schemas.microsoft.com/office/drawing/2014/main" id="{B241DE34-D351-EE41-B2A8-339CB731CF74}"/>
                </a:ext>
              </a:extLst>
            </p:cNvPr>
            <p:cNvSpPr>
              <a:spLocks noChangeAspect="1" noChangeArrowheads="1"/>
            </p:cNvSpPr>
            <p:nvPr/>
          </p:nvSpPr>
          <p:spPr bwMode="auto">
            <a:xfrm>
              <a:off x="1456449" y="2746121"/>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1" name="Oval 14">
              <a:extLst>
                <a:ext uri="{FF2B5EF4-FFF2-40B4-BE49-F238E27FC236}">
                  <a16:creationId xmlns:a16="http://schemas.microsoft.com/office/drawing/2014/main" id="{94F35EBD-4069-AE4B-8793-14BA01860F02}"/>
                </a:ext>
              </a:extLst>
            </p:cNvPr>
            <p:cNvSpPr>
              <a:spLocks noChangeAspect="1" noChangeArrowheads="1"/>
            </p:cNvSpPr>
            <p:nvPr/>
          </p:nvSpPr>
          <p:spPr bwMode="auto">
            <a:xfrm>
              <a:off x="720208" y="2743973"/>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2" name="Oval 14">
              <a:extLst>
                <a:ext uri="{FF2B5EF4-FFF2-40B4-BE49-F238E27FC236}">
                  <a16:creationId xmlns:a16="http://schemas.microsoft.com/office/drawing/2014/main" id="{1532501C-64EA-D847-96AB-9D9B6F16DB1B}"/>
                </a:ext>
              </a:extLst>
            </p:cNvPr>
            <p:cNvSpPr>
              <a:spLocks noChangeAspect="1" noChangeArrowheads="1"/>
            </p:cNvSpPr>
            <p:nvPr/>
          </p:nvSpPr>
          <p:spPr bwMode="auto">
            <a:xfrm>
              <a:off x="2418073" y="274182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3" name="Oval 14">
              <a:extLst>
                <a:ext uri="{FF2B5EF4-FFF2-40B4-BE49-F238E27FC236}">
                  <a16:creationId xmlns:a16="http://schemas.microsoft.com/office/drawing/2014/main" id="{BD5DFD4B-FBDA-014E-9CF5-787C6E679D22}"/>
                </a:ext>
              </a:extLst>
            </p:cNvPr>
            <p:cNvSpPr>
              <a:spLocks noChangeAspect="1" noChangeArrowheads="1"/>
            </p:cNvSpPr>
            <p:nvPr/>
          </p:nvSpPr>
          <p:spPr bwMode="auto">
            <a:xfrm>
              <a:off x="2609110" y="2739677"/>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A5E1E0AA-2040-4948-A764-2C99B673342E}"/>
                    </a:ext>
                  </a:extLst>
                </p:cNvPr>
                <p:cNvSpPr txBox="1"/>
                <p:nvPr/>
              </p:nvSpPr>
              <p:spPr>
                <a:xfrm>
                  <a:off x="927710" y="226156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𝑏</m:t>
                        </m:r>
                      </m:oMath>
                    </m:oMathPara>
                  </a14:m>
                  <a:endParaRPr lang="en-US" baseline="-25000" dirty="0"/>
                </a:p>
              </p:txBody>
            </p:sp>
          </mc:Choice>
          <mc:Fallback xmlns="">
            <p:sp>
              <p:nvSpPr>
                <p:cNvPr id="125" name="TextBox 124">
                  <a:extLst>
                    <a:ext uri="{FF2B5EF4-FFF2-40B4-BE49-F238E27FC236}">
                      <a16:creationId xmlns:a16="http://schemas.microsoft.com/office/drawing/2014/main" id="{A5E1E0AA-2040-4948-A764-2C99B673342E}"/>
                    </a:ext>
                  </a:extLst>
                </p:cNvPr>
                <p:cNvSpPr txBox="1">
                  <a:spLocks noRot="1" noChangeAspect="1" noMove="1" noResize="1" noEditPoints="1" noAdjustHandles="1" noChangeArrowheads="1" noChangeShapeType="1" noTextEdit="1"/>
                </p:cNvSpPr>
                <p:nvPr/>
              </p:nvSpPr>
              <p:spPr>
                <a:xfrm>
                  <a:off x="927710" y="2261564"/>
                  <a:ext cx="633999"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0EA3B2D1-1727-4741-AEC4-050D7C8B8891}"/>
                    </a:ext>
                  </a:extLst>
                </p:cNvPr>
                <p:cNvSpPr txBox="1"/>
                <p:nvPr/>
              </p:nvSpPr>
              <p:spPr>
                <a:xfrm>
                  <a:off x="999344" y="345584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𝑒</m:t>
                        </m:r>
                      </m:oMath>
                    </m:oMathPara>
                  </a14:m>
                  <a:endParaRPr lang="en-US" baseline="-25000" dirty="0"/>
                </a:p>
              </p:txBody>
            </p:sp>
          </mc:Choice>
          <mc:Fallback xmlns="">
            <p:sp>
              <p:nvSpPr>
                <p:cNvPr id="126" name="TextBox 125">
                  <a:extLst>
                    <a:ext uri="{FF2B5EF4-FFF2-40B4-BE49-F238E27FC236}">
                      <a16:creationId xmlns:a16="http://schemas.microsoft.com/office/drawing/2014/main" id="{0EA3B2D1-1727-4741-AEC4-050D7C8B8891}"/>
                    </a:ext>
                  </a:extLst>
                </p:cNvPr>
                <p:cNvSpPr txBox="1">
                  <a:spLocks noRot="1" noChangeAspect="1" noMove="1" noResize="1" noEditPoints="1" noAdjustHandles="1" noChangeArrowheads="1" noChangeShapeType="1" noTextEdit="1"/>
                </p:cNvSpPr>
                <p:nvPr/>
              </p:nvSpPr>
              <p:spPr>
                <a:xfrm>
                  <a:off x="999344" y="3455849"/>
                  <a:ext cx="633999"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B20476E3-B35A-3340-9901-647EB2F0E79A}"/>
                    </a:ext>
                  </a:extLst>
                </p:cNvPr>
                <p:cNvSpPr txBox="1"/>
                <p:nvPr/>
              </p:nvSpPr>
              <p:spPr>
                <a:xfrm>
                  <a:off x="1641142" y="327339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𝑑</m:t>
                        </m:r>
                      </m:oMath>
                    </m:oMathPara>
                  </a14:m>
                  <a:endParaRPr lang="en-US" baseline="-25000" dirty="0"/>
                </a:p>
              </p:txBody>
            </p:sp>
          </mc:Choice>
          <mc:Fallback xmlns="">
            <p:sp>
              <p:nvSpPr>
                <p:cNvPr id="127" name="TextBox 126">
                  <a:extLst>
                    <a:ext uri="{FF2B5EF4-FFF2-40B4-BE49-F238E27FC236}">
                      <a16:creationId xmlns:a16="http://schemas.microsoft.com/office/drawing/2014/main" id="{B20476E3-B35A-3340-9901-647EB2F0E79A}"/>
                    </a:ext>
                  </a:extLst>
                </p:cNvPr>
                <p:cNvSpPr txBox="1">
                  <a:spLocks noRot="1" noChangeAspect="1" noMove="1" noResize="1" noEditPoints="1" noAdjustHandles="1" noChangeArrowheads="1" noChangeShapeType="1" noTextEdit="1"/>
                </p:cNvSpPr>
                <p:nvPr/>
              </p:nvSpPr>
              <p:spPr>
                <a:xfrm>
                  <a:off x="1641142" y="3273396"/>
                  <a:ext cx="633999" cy="369332"/>
                </a:xfrm>
                <a:prstGeom prst="rect">
                  <a:avLst/>
                </a:prstGeom>
                <a:blipFill>
                  <a:blip r:embed="rId1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649358" y="1565133"/>
                <a:ext cx="7245042" cy="4333448"/>
              </a:xfrm>
              <a:prstGeom prst="rect">
                <a:avLst/>
              </a:prstGeom>
              <a:noFill/>
            </p:spPr>
            <p:txBody>
              <a:bodyPr wrap="square" rtlCol="0">
                <a:noAutofit/>
              </a:bodyPr>
              <a:lstStyle/>
              <a:p>
                <a:pPr marL="285750" indent="-285750">
                  <a:buFont typeface="Arial" panose="020B0604020202020204" pitchFamily="34" charset="0"/>
                  <a:buChar char="•"/>
                </a:pPr>
                <a:r>
                  <a:rPr lang="en-US" dirty="0"/>
                  <a:t>Diode model: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𝑠</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𝑒𝑉</m:t>
                                </m:r>
                              </m:num>
                              <m:den>
                                <m:r>
                                  <a:rPr lang="en-US" b="0" i="1" smtClean="0">
                                    <a:latin typeface="Cambria Math" panose="02040503050406030204" pitchFamily="18" charset="0"/>
                                  </a:rPr>
                                  <m:t>𝑘𝑇</m:t>
                                </m:r>
                              </m:den>
                            </m:f>
                          </m:e>
                        </m:d>
                      </m:e>
                    </m:func>
                    <m:r>
                      <a:rPr lang="en-US" b="0" i="1" smtClean="0">
                        <a:latin typeface="Cambria Math" panose="02040503050406030204" pitchFamily="18" charset="0"/>
                      </a:rPr>
                      <m:t>−1)</m:t>
                    </m:r>
                  </m:oMath>
                </a14:m>
                <a:r>
                  <a:rPr lang="en-US" dirty="0"/>
                  <a:t>, </a:t>
                </a:r>
                <a14:m>
                  <m:oMath xmlns:m="http://schemas.openxmlformats.org/officeDocument/2006/math">
                    <m:f>
                      <m:fPr>
                        <m:ctrlPr>
                          <a:rPr lang="en-US" i="1" dirty="0" smtClean="0">
                            <a:latin typeface="Cambria Math" panose="02040503050406030204" pitchFamily="18" charset="0"/>
                          </a:rPr>
                        </m:ctrlPr>
                      </m:fPr>
                      <m:num>
                        <m:r>
                          <a:rPr lang="en-US" b="0" i="1" dirty="0" smtClean="0">
                            <a:latin typeface="Cambria Math" panose="02040503050406030204" pitchFamily="18" charset="0"/>
                          </a:rPr>
                          <m:t>𝑒</m:t>
                        </m:r>
                      </m:num>
                      <m:den>
                        <m:r>
                          <a:rPr lang="en-US" b="0" i="1" dirty="0" smtClean="0">
                            <a:latin typeface="Cambria Math" panose="02040503050406030204" pitchFamily="18" charset="0"/>
                          </a:rPr>
                          <m:t>𝑘𝑇</m:t>
                        </m:r>
                      </m:den>
                    </m:f>
                    <m:r>
                      <a:rPr lang="en-US" b="0" i="1" dirty="0" smtClean="0">
                        <a:latin typeface="Cambria Math" panose="02040503050406030204" pitchFamily="18" charset="0"/>
                      </a:rPr>
                      <m:t>=40</m:t>
                    </m:r>
                    <m:r>
                      <a:rPr lang="en-US" b="0" i="1" dirty="0" smtClean="0">
                        <a:latin typeface="Cambria Math" panose="02040503050406030204" pitchFamily="18" charset="0"/>
                      </a:rPr>
                      <m:t>𝑉</m:t>
                    </m:r>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num>
                      <m:den>
                        <m:r>
                          <a:rPr lang="en-US" b="0" i="1" smtClean="0">
                            <a:latin typeface="Cambria Math" panose="02040503050406030204" pitchFamily="18" charset="0"/>
                          </a:rPr>
                          <m:t>𝑑𝑉</m:t>
                        </m:r>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f>
                      <m:fPr>
                        <m:ctrlPr>
                          <a:rPr lang="en-US" b="0" i="1" smtClean="0">
                            <a:latin typeface="Cambria Math" panose="02040503050406030204" pitchFamily="18" charset="0"/>
                          </a:rPr>
                        </m:ctrlPr>
                      </m:fPr>
                      <m:num>
                        <m:r>
                          <a:rPr lang="en-US" b="0" i="1" smtClean="0">
                            <a:latin typeface="Cambria Math" panose="02040503050406030204" pitchFamily="18" charset="0"/>
                          </a:rPr>
                          <m:t>𝑒</m:t>
                        </m:r>
                      </m:num>
                      <m:den>
                        <m:r>
                          <a:rPr lang="en-US" b="0" i="1" smtClean="0">
                            <a:latin typeface="Cambria Math" panose="02040503050406030204" pitchFamily="18" charset="0"/>
                          </a:rPr>
                          <m:t>𝑘𝑇</m:t>
                        </m:r>
                      </m:den>
                    </m:f>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𝑒</m:t>
                        </m:r>
                      </m:num>
                      <m:den>
                        <m:r>
                          <a:rPr lang="en-US" b="0" i="1" smtClean="0">
                            <a:latin typeface="Cambria Math" panose="02040503050406030204" pitchFamily="18" charset="0"/>
                          </a:rPr>
                          <m:t>𝑘𝑇</m:t>
                        </m:r>
                      </m:den>
                    </m:f>
                  </m:oMath>
                </a14:m>
                <a:endParaRPr lang="en-US"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649358" y="1565133"/>
                <a:ext cx="7245042" cy="4333448"/>
              </a:xfrm>
              <a:prstGeom prst="rect">
                <a:avLst/>
              </a:prstGeom>
              <a:blipFill>
                <a:blip r:embed="rId18"/>
                <a:stretch>
                  <a:fillRect l="-525"/>
                </a:stretch>
              </a:blipFill>
            </p:spPr>
            <p:txBody>
              <a:bodyPr/>
              <a:lstStyle/>
              <a:p>
                <a:r>
                  <a:rPr lang="en-US">
                    <a:noFill/>
                  </a:rPr>
                  <a:t> </a:t>
                </a:r>
              </a:p>
            </p:txBody>
          </p:sp>
        </mc:Fallback>
      </mc:AlternateContent>
    </p:spTree>
    <p:extLst>
      <p:ext uri="{BB962C8B-B14F-4D97-AF65-F5344CB8AC3E}">
        <p14:creationId xmlns:p14="http://schemas.microsoft.com/office/powerpoint/2010/main" val="30039336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grpSp>
        <p:nvGrpSpPr>
          <p:cNvPr id="63" name="Group 62">
            <a:extLst>
              <a:ext uri="{FF2B5EF4-FFF2-40B4-BE49-F238E27FC236}">
                <a16:creationId xmlns:a16="http://schemas.microsoft.com/office/drawing/2014/main" id="{2C2FF24F-812B-D048-A079-5C561425924D}"/>
              </a:ext>
            </a:extLst>
          </p:cNvPr>
          <p:cNvGrpSpPr/>
          <p:nvPr/>
        </p:nvGrpSpPr>
        <p:grpSpPr>
          <a:xfrm>
            <a:off x="8584216" y="393837"/>
            <a:ext cx="3261020" cy="3174009"/>
            <a:chOff x="196781" y="1841995"/>
            <a:chExt cx="3261020" cy="3174009"/>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607623" y="3400136"/>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71" name="TextBox 70">
              <a:extLst>
                <a:ext uri="{FF2B5EF4-FFF2-40B4-BE49-F238E27FC236}">
                  <a16:creationId xmlns:a16="http://schemas.microsoft.com/office/drawing/2014/main" id="{BF558167-7C70-554E-B700-A57875D521B1}"/>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73" name="Group 222">
              <a:extLst>
                <a:ext uri="{FF2B5EF4-FFF2-40B4-BE49-F238E27FC236}">
                  <a16:creationId xmlns:a16="http://schemas.microsoft.com/office/drawing/2014/main" id="{E88F940D-1CC7-F441-968E-B7C66827EFC0}"/>
                </a:ext>
              </a:extLst>
            </p:cNvPr>
            <p:cNvGrpSpPr>
              <a:grpSpLocks/>
            </p:cNvGrpSpPr>
            <p:nvPr/>
          </p:nvGrpSpPr>
          <p:grpSpPr bwMode="auto">
            <a:xfrm>
              <a:off x="1860957" y="4635004"/>
              <a:ext cx="304800" cy="381000"/>
              <a:chOff x="4272" y="3072"/>
              <a:chExt cx="192" cy="240"/>
            </a:xfrm>
          </p:grpSpPr>
          <p:sp>
            <p:nvSpPr>
              <p:cNvPr id="109" name="Line 99">
                <a:extLst>
                  <a:ext uri="{FF2B5EF4-FFF2-40B4-BE49-F238E27FC236}">
                    <a16:creationId xmlns:a16="http://schemas.microsoft.com/office/drawing/2014/main" id="{22657FD1-77B2-6E49-925B-90D52B55DA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0" name="Line 100">
                <a:extLst>
                  <a:ext uri="{FF2B5EF4-FFF2-40B4-BE49-F238E27FC236}">
                    <a16:creationId xmlns:a16="http://schemas.microsoft.com/office/drawing/2014/main" id="{11120005-BF7C-E048-A7D5-632D7BD1D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101">
                <a:extLst>
                  <a:ext uri="{FF2B5EF4-FFF2-40B4-BE49-F238E27FC236}">
                    <a16:creationId xmlns:a16="http://schemas.microsoft.com/office/drawing/2014/main" id="{A483F934-502D-9A4B-B9EB-83555FF6B5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2">
                <a:extLst>
                  <a:ext uri="{FF2B5EF4-FFF2-40B4-BE49-F238E27FC236}">
                    <a16:creationId xmlns:a16="http://schemas.microsoft.com/office/drawing/2014/main" id="{CF6B61F2-5359-A04B-9311-044484C276D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03">
                <a:extLst>
                  <a:ext uri="{FF2B5EF4-FFF2-40B4-BE49-F238E27FC236}">
                    <a16:creationId xmlns:a16="http://schemas.microsoft.com/office/drawing/2014/main" id="{72E26B9A-EF01-014A-AAD8-2A0ED69233A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4" name="Line 104">
                <a:extLst>
                  <a:ext uri="{FF2B5EF4-FFF2-40B4-BE49-F238E27FC236}">
                    <a16:creationId xmlns:a16="http://schemas.microsoft.com/office/drawing/2014/main" id="{CCBE466C-62B4-224C-ABAA-29ADBC62888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6" name="Straight Connector 75">
              <a:extLst>
                <a:ext uri="{FF2B5EF4-FFF2-40B4-BE49-F238E27FC236}">
                  <a16:creationId xmlns:a16="http://schemas.microsoft.com/office/drawing/2014/main" id="{4CC89AC6-9FB9-CD42-B4B0-195861FD4B93}"/>
                </a:ext>
              </a:extLst>
            </p:cNvPr>
            <p:cNvCxnSpPr>
              <a:cxnSpLocks/>
              <a:endCxn id="8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82" name="Oval 81">
              <a:extLst>
                <a:ext uri="{FF2B5EF4-FFF2-40B4-BE49-F238E27FC236}">
                  <a16:creationId xmlns:a16="http://schemas.microsoft.com/office/drawing/2014/main" id="{2C41113B-8610-B740-84B4-9295D3082CCC}"/>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Oval 82">
              <a:extLst>
                <a:ext uri="{FF2B5EF4-FFF2-40B4-BE49-F238E27FC236}">
                  <a16:creationId xmlns:a16="http://schemas.microsoft.com/office/drawing/2014/main" id="{3F3D1695-6F2A-8147-812B-76395281D637}"/>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4" name="Oval 83">
              <a:extLst>
                <a:ext uri="{FF2B5EF4-FFF2-40B4-BE49-F238E27FC236}">
                  <a16:creationId xmlns:a16="http://schemas.microsoft.com/office/drawing/2014/main" id="{E8D2AA8E-917C-614E-B005-26E899FA1D49}"/>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88" name="Straight Connector 87">
              <a:extLst>
                <a:ext uri="{FF2B5EF4-FFF2-40B4-BE49-F238E27FC236}">
                  <a16:creationId xmlns:a16="http://schemas.microsoft.com/office/drawing/2014/main" id="{5BADF774-1DFA-5144-A12C-68EC55D7BB86}"/>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9" name="Oval 88">
              <a:extLst>
                <a:ext uri="{FF2B5EF4-FFF2-40B4-BE49-F238E27FC236}">
                  <a16:creationId xmlns:a16="http://schemas.microsoft.com/office/drawing/2014/main" id="{C1FEA04B-A689-2442-8E39-DE276FBF22C8}"/>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2614702" y="3014783"/>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585700" y="3324345"/>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94" name="Oval 93">
              <a:extLst>
                <a:ext uri="{FF2B5EF4-FFF2-40B4-BE49-F238E27FC236}">
                  <a16:creationId xmlns:a16="http://schemas.microsoft.com/office/drawing/2014/main" id="{18F3577B-104F-C349-8FA1-EBE04855AFC3}"/>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5" name="Oval 94">
              <a:extLst>
                <a:ext uri="{FF2B5EF4-FFF2-40B4-BE49-F238E27FC236}">
                  <a16:creationId xmlns:a16="http://schemas.microsoft.com/office/drawing/2014/main" id="{A8ECE0C3-DC55-A84D-B84F-B3114A475E34}"/>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6" name="TextBox 95">
              <a:extLst>
                <a:ext uri="{FF2B5EF4-FFF2-40B4-BE49-F238E27FC236}">
                  <a16:creationId xmlns:a16="http://schemas.microsoft.com/office/drawing/2014/main" id="{68157437-5A9A-7D4C-A08F-66896D5DD6A7}"/>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98" name="Freeform 12">
              <a:extLst>
                <a:ext uri="{FF2B5EF4-FFF2-40B4-BE49-F238E27FC236}">
                  <a16:creationId xmlns:a16="http://schemas.microsoft.com/office/drawing/2014/main" id="{72394777-D5B7-5D4C-AA9B-5812345C6B0B}"/>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99" name="Straight Connector 98">
              <a:extLst>
                <a:ext uri="{FF2B5EF4-FFF2-40B4-BE49-F238E27FC236}">
                  <a16:creationId xmlns:a16="http://schemas.microsoft.com/office/drawing/2014/main" id="{CEBA3824-8037-1F43-9E5F-03D043793B82}"/>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0" name="TextBox 99">
              <a:extLst>
                <a:ext uri="{FF2B5EF4-FFF2-40B4-BE49-F238E27FC236}">
                  <a16:creationId xmlns:a16="http://schemas.microsoft.com/office/drawing/2014/main" id="{753F065F-23FA-8A4F-ABAC-1B6643FDB8DE}"/>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185530" y="1279135"/>
                <a:ext cx="8478597" cy="476517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𝑖</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r>
                      <a:rPr lang="en-US">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a14:m>
                <a:endParaRPr lang="en-US" dirty="0"/>
              </a:p>
              <a:p>
                <a:pPr marL="285750" indent="-285750">
                  <a:buFont typeface="Arial" panose="020B0604020202020204" pitchFamily="34" charset="0"/>
                  <a:buChar char="•"/>
                </a:pPr>
                <a:r>
                  <a:rPr lang="en-US" dirty="0"/>
                  <a:t>For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a14:m>
                <a:endParaRPr lang="en-US"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den>
                    </m:f>
                  </m:oMath>
                </a14:m>
                <a:endParaRPr lang="en-US" dirty="0"/>
              </a:p>
              <a:p>
                <a:pPr marL="285750" indent="-285750">
                  <a:buFont typeface="Arial" panose="020B0604020202020204" pitchFamily="34" charset="0"/>
                  <a:buChar char="•"/>
                  <a:tabLst>
                    <a:tab pos="5938838" algn="l"/>
                  </a:tabLst>
                </a:pPr>
                <a:r>
                  <a:rPr lang="en-US" dirty="0"/>
                  <a:t>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oMath>
                </a14:m>
                <a:r>
                  <a:rPr lang="en-US" dirty="0"/>
                  <a:t>,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den>
                    </m:f>
                  </m:oMath>
                </a14:m>
                <a:r>
                  <a:rPr lang="en-US" dirty="0"/>
                  <a:t>, be acts like diode so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𝑠</m:t>
                        </m:r>
                      </m:sub>
                    </m:sSub>
                    <m:r>
                      <m:rPr>
                        <m:sty m:val="p"/>
                      </m:rPr>
                      <a:rPr lang="el-GR" b="0" i="1" smtClean="0">
                        <a:latin typeface="Cambria Math" panose="02040503050406030204" pitchFamily="18" charset="0"/>
                        <a:ea typeface="Cambria Math" panose="02040503050406030204" pitchFamily="18" charset="0"/>
                      </a:rPr>
                      <m:t>β</m:t>
                    </m:r>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r>
                      <a:rPr lang="en-US" b="0" i="1" smtClean="0">
                        <a:latin typeface="Cambria Math" panose="02040503050406030204" pitchFamily="18" charset="0"/>
                      </a:rPr>
                      <m:t>)</m:t>
                    </m:r>
                  </m:oMath>
                </a14:m>
                <a:r>
                  <a:rPr lang="en-US" dirty="0"/>
                  <a:t>.  Want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𝐸</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𝑣</m:t>
                    </m:r>
                  </m:oMath>
                </a14:m>
                <a:endParaRPr lang="en-US"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185530" y="1279135"/>
                <a:ext cx="8478597" cy="4765172"/>
              </a:xfrm>
              <a:prstGeom prst="rect">
                <a:avLst/>
              </a:prstGeom>
              <a:blipFill>
                <a:blip r:embed="rId3"/>
                <a:stretch>
                  <a:fillRect l="-448" t="-265"/>
                </a:stretch>
              </a:blipFill>
            </p:spPr>
            <p:txBody>
              <a:bodyPr/>
              <a:lstStyle/>
              <a:p>
                <a:r>
                  <a:rPr lang="en-US">
                    <a:noFill/>
                  </a:rPr>
                  <a:t> </a:t>
                </a:r>
              </a:p>
            </p:txBody>
          </p:sp>
        </mc:Fallback>
      </mc:AlternateContent>
      <p:grpSp>
        <p:nvGrpSpPr>
          <p:cNvPr id="145" name="Group 144">
            <a:extLst>
              <a:ext uri="{FF2B5EF4-FFF2-40B4-BE49-F238E27FC236}">
                <a16:creationId xmlns:a16="http://schemas.microsoft.com/office/drawing/2014/main" id="{12256223-DB1D-1F42-87DB-5E1DB5EAB69F}"/>
              </a:ext>
            </a:extLst>
          </p:cNvPr>
          <p:cNvGrpSpPr/>
          <p:nvPr/>
        </p:nvGrpSpPr>
        <p:grpSpPr>
          <a:xfrm>
            <a:off x="8910995" y="3939884"/>
            <a:ext cx="2985945" cy="2585963"/>
            <a:chOff x="8901254" y="4105573"/>
            <a:chExt cx="2985945" cy="2585963"/>
          </a:xfrm>
        </p:grpSpPr>
        <p:sp>
          <p:nvSpPr>
            <p:cNvPr id="119" name="Freeform 12">
              <a:extLst>
                <a:ext uri="{FF2B5EF4-FFF2-40B4-BE49-F238E27FC236}">
                  <a16:creationId xmlns:a16="http://schemas.microsoft.com/office/drawing/2014/main" id="{76FDF690-586A-204C-AEBC-526CD59F1F7A}"/>
                </a:ext>
              </a:extLst>
            </p:cNvPr>
            <p:cNvSpPr>
              <a:spLocks/>
            </p:cNvSpPr>
            <p:nvPr/>
          </p:nvSpPr>
          <p:spPr bwMode="auto">
            <a:xfrm flipH="1">
              <a:off x="9375731" y="46654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20" name="Oval 119">
              <a:extLst>
                <a:ext uri="{FF2B5EF4-FFF2-40B4-BE49-F238E27FC236}">
                  <a16:creationId xmlns:a16="http://schemas.microsoft.com/office/drawing/2014/main" id="{EC623D04-B9B4-474C-A869-79F3B758E6F5}"/>
                </a:ext>
              </a:extLst>
            </p:cNvPr>
            <p:cNvSpPr/>
            <p:nvPr/>
          </p:nvSpPr>
          <p:spPr>
            <a:xfrm>
              <a:off x="9128295" y="4613861"/>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1" name="Line 9">
              <a:extLst>
                <a:ext uri="{FF2B5EF4-FFF2-40B4-BE49-F238E27FC236}">
                  <a16:creationId xmlns:a16="http://schemas.microsoft.com/office/drawing/2014/main" id="{C75177AF-169D-E740-95B4-A288D016AA46}"/>
                </a:ext>
              </a:extLst>
            </p:cNvPr>
            <p:cNvSpPr>
              <a:spLocks noChangeAspect="1" noChangeShapeType="1"/>
            </p:cNvSpPr>
            <p:nvPr/>
          </p:nvSpPr>
          <p:spPr bwMode="auto">
            <a:xfrm rot="5400000">
              <a:off x="9308835" y="4501789"/>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2" name="Group 220">
              <a:extLst>
                <a:ext uri="{FF2B5EF4-FFF2-40B4-BE49-F238E27FC236}">
                  <a16:creationId xmlns:a16="http://schemas.microsoft.com/office/drawing/2014/main" id="{BDE9619A-B738-5743-AC02-729CE125FCB6}"/>
                </a:ext>
              </a:extLst>
            </p:cNvPr>
            <p:cNvGrpSpPr>
              <a:grpSpLocks/>
            </p:cNvGrpSpPr>
            <p:nvPr/>
          </p:nvGrpSpPr>
          <p:grpSpPr bwMode="auto">
            <a:xfrm>
              <a:off x="9387739" y="5340154"/>
              <a:ext cx="152400" cy="304800"/>
              <a:chOff x="3264" y="3072"/>
              <a:chExt cx="96" cy="192"/>
            </a:xfrm>
          </p:grpSpPr>
          <p:sp>
            <p:nvSpPr>
              <p:cNvPr id="123" name="Line 17">
                <a:extLst>
                  <a:ext uri="{FF2B5EF4-FFF2-40B4-BE49-F238E27FC236}">
                    <a16:creationId xmlns:a16="http://schemas.microsoft.com/office/drawing/2014/main" id="{B6381EEA-30CC-ED46-9163-225E3B1D95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Freeform 18">
                <a:extLst>
                  <a:ext uri="{FF2B5EF4-FFF2-40B4-BE49-F238E27FC236}">
                    <a16:creationId xmlns:a16="http://schemas.microsoft.com/office/drawing/2014/main" id="{57D259CA-3729-274C-89D9-451A44AC81E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6" name="Group 220">
              <a:extLst>
                <a:ext uri="{FF2B5EF4-FFF2-40B4-BE49-F238E27FC236}">
                  <a16:creationId xmlns:a16="http://schemas.microsoft.com/office/drawing/2014/main" id="{55D09D58-0259-2243-937E-3A11FCC016B4}"/>
                </a:ext>
              </a:extLst>
            </p:cNvPr>
            <p:cNvGrpSpPr>
              <a:grpSpLocks/>
            </p:cNvGrpSpPr>
            <p:nvPr/>
          </p:nvGrpSpPr>
          <p:grpSpPr bwMode="auto">
            <a:xfrm>
              <a:off x="10084426" y="5318383"/>
              <a:ext cx="152400" cy="304800"/>
              <a:chOff x="3264" y="3072"/>
              <a:chExt cx="96" cy="192"/>
            </a:xfrm>
          </p:grpSpPr>
          <p:sp>
            <p:nvSpPr>
              <p:cNvPr id="127" name="Line 17">
                <a:extLst>
                  <a:ext uri="{FF2B5EF4-FFF2-40B4-BE49-F238E27FC236}">
                    <a16:creationId xmlns:a16="http://schemas.microsoft.com/office/drawing/2014/main" id="{B8A916E5-E4BD-8B43-B904-6E3A61C8D0C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18">
                <a:extLst>
                  <a:ext uri="{FF2B5EF4-FFF2-40B4-BE49-F238E27FC236}">
                    <a16:creationId xmlns:a16="http://schemas.microsoft.com/office/drawing/2014/main" id="{03048072-033C-F948-A1E1-8C4AB198261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9" name="Freeform 12">
              <a:extLst>
                <a:ext uri="{FF2B5EF4-FFF2-40B4-BE49-F238E27FC236}">
                  <a16:creationId xmlns:a16="http://schemas.microsoft.com/office/drawing/2014/main" id="{A6875398-0CEE-AB46-BD9E-04C1157D1477}"/>
                </a:ext>
              </a:extLst>
            </p:cNvPr>
            <p:cNvSpPr>
              <a:spLocks/>
            </p:cNvSpPr>
            <p:nvPr/>
          </p:nvSpPr>
          <p:spPr bwMode="auto">
            <a:xfrm flipH="1">
              <a:off x="10638476" y="46763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Line 9">
              <a:extLst>
                <a:ext uri="{FF2B5EF4-FFF2-40B4-BE49-F238E27FC236}">
                  <a16:creationId xmlns:a16="http://schemas.microsoft.com/office/drawing/2014/main" id="{111743F3-AF63-9D47-8C52-80382F9641BF}"/>
                </a:ext>
              </a:extLst>
            </p:cNvPr>
            <p:cNvSpPr>
              <a:spLocks noChangeAspect="1" noChangeShapeType="1"/>
            </p:cNvSpPr>
            <p:nvPr/>
          </p:nvSpPr>
          <p:spPr bwMode="auto">
            <a:xfrm rot="5400000">
              <a:off x="10457278" y="4365717"/>
              <a:ext cx="0" cy="5932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31" name="Group 203">
              <a:extLst>
                <a:ext uri="{FF2B5EF4-FFF2-40B4-BE49-F238E27FC236}">
                  <a16:creationId xmlns:a16="http://schemas.microsoft.com/office/drawing/2014/main" id="{BB3E9BE3-9C75-3C48-954F-A9254E7ADA32}"/>
                </a:ext>
              </a:extLst>
            </p:cNvPr>
            <p:cNvGrpSpPr>
              <a:grpSpLocks/>
            </p:cNvGrpSpPr>
            <p:nvPr/>
          </p:nvGrpSpPr>
          <p:grpSpPr bwMode="auto">
            <a:xfrm>
              <a:off x="10012662" y="4654573"/>
              <a:ext cx="304800" cy="762000"/>
              <a:chOff x="3216" y="2400"/>
              <a:chExt cx="192" cy="480"/>
            </a:xfrm>
          </p:grpSpPr>
          <p:sp>
            <p:nvSpPr>
              <p:cNvPr id="132" name="Line 46">
                <a:extLst>
                  <a:ext uri="{FF2B5EF4-FFF2-40B4-BE49-F238E27FC236}">
                    <a16:creationId xmlns:a16="http://schemas.microsoft.com/office/drawing/2014/main" id="{AEFE9A0A-B344-114F-944F-46171B0BD5EF}"/>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47">
                <a:extLst>
                  <a:ext uri="{FF2B5EF4-FFF2-40B4-BE49-F238E27FC236}">
                    <a16:creationId xmlns:a16="http://schemas.microsoft.com/office/drawing/2014/main" id="{47694C73-52C3-3842-A07B-093B96426944}"/>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48">
                <a:extLst>
                  <a:ext uri="{FF2B5EF4-FFF2-40B4-BE49-F238E27FC236}">
                    <a16:creationId xmlns:a16="http://schemas.microsoft.com/office/drawing/2014/main" id="{4B1BD8DB-E547-FE44-85FB-8552B1525FA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35" name="Freeform 49">
                <a:extLst>
                  <a:ext uri="{FF2B5EF4-FFF2-40B4-BE49-F238E27FC236}">
                    <a16:creationId xmlns:a16="http://schemas.microsoft.com/office/drawing/2014/main" id="{1C4F8871-A752-D443-B18C-5D7959A8F4D4}"/>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36" name="Freeform 50">
                <a:extLst>
                  <a:ext uri="{FF2B5EF4-FFF2-40B4-BE49-F238E27FC236}">
                    <a16:creationId xmlns:a16="http://schemas.microsoft.com/office/drawing/2014/main" id="{613AF9CC-9A33-7A45-A53D-9036214A28EA}"/>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37" name="Group 220">
              <a:extLst>
                <a:ext uri="{FF2B5EF4-FFF2-40B4-BE49-F238E27FC236}">
                  <a16:creationId xmlns:a16="http://schemas.microsoft.com/office/drawing/2014/main" id="{0D9F81E0-377A-FF4F-AB3E-43929973F615}"/>
                </a:ext>
              </a:extLst>
            </p:cNvPr>
            <p:cNvGrpSpPr>
              <a:grpSpLocks/>
            </p:cNvGrpSpPr>
            <p:nvPr/>
          </p:nvGrpSpPr>
          <p:grpSpPr bwMode="auto">
            <a:xfrm>
              <a:off x="10653716" y="5387347"/>
              <a:ext cx="152400" cy="304800"/>
              <a:chOff x="3264" y="3072"/>
              <a:chExt cx="96" cy="192"/>
            </a:xfrm>
          </p:grpSpPr>
          <p:sp>
            <p:nvSpPr>
              <p:cNvPr id="138" name="Line 17">
                <a:extLst>
                  <a:ext uri="{FF2B5EF4-FFF2-40B4-BE49-F238E27FC236}">
                    <a16:creationId xmlns:a16="http://schemas.microsoft.com/office/drawing/2014/main" id="{1EF98501-2D08-B144-9D64-4DD2DB5F53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8">
                <a:extLst>
                  <a:ext uri="{FF2B5EF4-FFF2-40B4-BE49-F238E27FC236}">
                    <a16:creationId xmlns:a16="http://schemas.microsoft.com/office/drawing/2014/main" id="{A62B975A-8502-1146-AB52-6E5BB7FB93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0" name="Oval 139">
              <a:extLst>
                <a:ext uri="{FF2B5EF4-FFF2-40B4-BE49-F238E27FC236}">
                  <a16:creationId xmlns:a16="http://schemas.microsoft.com/office/drawing/2014/main" id="{5EF0BE51-4774-A74B-A5C9-DCFF27562F96}"/>
                </a:ext>
              </a:extLst>
            </p:cNvPr>
            <p:cNvSpPr/>
            <p:nvPr/>
          </p:nvSpPr>
          <p:spPr>
            <a:xfrm>
              <a:off x="10652296" y="461385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TextBox 140">
              <a:extLst>
                <a:ext uri="{FF2B5EF4-FFF2-40B4-BE49-F238E27FC236}">
                  <a16:creationId xmlns:a16="http://schemas.microsoft.com/office/drawing/2014/main" id="{4BF0B797-12BB-2D46-B071-BCB112663869}"/>
                </a:ext>
              </a:extLst>
            </p:cNvPr>
            <p:cNvSpPr txBox="1"/>
            <p:nvPr/>
          </p:nvSpPr>
          <p:spPr>
            <a:xfrm>
              <a:off x="8924756" y="4859820"/>
              <a:ext cx="566663" cy="338554"/>
            </a:xfrm>
            <a:prstGeom prst="rect">
              <a:avLst/>
            </a:prstGeom>
            <a:noFill/>
          </p:spPr>
          <p:txBody>
            <a:bodyPr wrap="square" rtlCol="0">
              <a:spAutoFit/>
            </a:bodyPr>
            <a:lstStyle/>
            <a:p>
              <a:r>
                <a:rPr lang="en-US" sz="1600" dirty="0"/>
                <a:t>R</a:t>
              </a:r>
              <a:endParaRPr lang="en-US" sz="1200" baseline="-25000" dirty="0"/>
            </a:p>
          </p:txBody>
        </p:sp>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50002D6E-0690-CE48-9011-DD83EC8514EC}"/>
                    </a:ext>
                  </a:extLst>
                </p:cNvPr>
                <p:cNvSpPr txBox="1"/>
                <p:nvPr/>
              </p:nvSpPr>
              <p:spPr>
                <a:xfrm>
                  <a:off x="9651519" y="4686190"/>
                  <a:ext cx="566663" cy="27699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200" i="1" smtClean="0">
                            <a:latin typeface="Cambria Math" panose="02040503050406030204" pitchFamily="18" charset="0"/>
                            <a:ea typeface="Cambria Math" panose="02040503050406030204" pitchFamily="18" charset="0"/>
                          </a:rPr>
                          <m:t>𝛽</m:t>
                        </m:r>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𝑖</m:t>
                            </m:r>
                          </m:e>
                          <m:sub>
                            <m:r>
                              <a:rPr lang="en-US" sz="1200" b="0" i="1" smtClean="0">
                                <a:latin typeface="Cambria Math" panose="02040503050406030204" pitchFamily="18" charset="0"/>
                                <a:ea typeface="Cambria Math" panose="02040503050406030204" pitchFamily="18" charset="0"/>
                              </a:rPr>
                              <m:t>𝑏</m:t>
                            </m:r>
                          </m:sub>
                        </m:sSub>
                      </m:oMath>
                    </m:oMathPara>
                  </a14:m>
                  <a:endParaRPr lang="en-US" sz="1200" dirty="0"/>
                </a:p>
              </p:txBody>
            </p:sp>
          </mc:Choice>
          <mc:Fallback xmlns="">
            <p:sp>
              <p:nvSpPr>
                <p:cNvPr id="142" name="TextBox 141">
                  <a:extLst>
                    <a:ext uri="{FF2B5EF4-FFF2-40B4-BE49-F238E27FC236}">
                      <a16:creationId xmlns:a16="http://schemas.microsoft.com/office/drawing/2014/main" id="{50002D6E-0690-CE48-9011-DD83EC8514EC}"/>
                    </a:ext>
                  </a:extLst>
                </p:cNvPr>
                <p:cNvSpPr txBox="1">
                  <a:spLocks noRot="1" noChangeAspect="1" noMove="1" noResize="1" noEditPoints="1" noAdjustHandles="1" noChangeArrowheads="1" noChangeShapeType="1" noTextEdit="1"/>
                </p:cNvSpPr>
                <p:nvPr/>
              </p:nvSpPr>
              <p:spPr>
                <a:xfrm>
                  <a:off x="9651519" y="4686190"/>
                  <a:ext cx="566663" cy="276999"/>
                </a:xfrm>
                <a:prstGeom prst="rect">
                  <a:avLst/>
                </a:prstGeom>
                <a:blipFill>
                  <a:blip r:embed="rId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BBFF63E6-29D5-304D-A56B-CAC7DD22D345}"/>
                    </a:ext>
                  </a:extLst>
                </p:cNvPr>
                <p:cNvSpPr txBox="1"/>
                <p:nvPr/>
              </p:nvSpPr>
              <p:spPr>
                <a:xfrm>
                  <a:off x="10818871" y="4859820"/>
                  <a:ext cx="566663"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𝑅</m:t>
                            </m:r>
                          </m:e>
                          <m:sub>
                            <m:r>
                              <a:rPr lang="en-US" sz="1200" b="0" i="1" smtClean="0">
                                <a:latin typeface="Cambria Math" panose="02040503050406030204" pitchFamily="18" charset="0"/>
                              </a:rPr>
                              <m:t>𝐿</m:t>
                            </m:r>
                          </m:sub>
                        </m:sSub>
                      </m:oMath>
                    </m:oMathPara>
                  </a14:m>
                  <a:endParaRPr lang="en-US" sz="1200" dirty="0"/>
                </a:p>
              </p:txBody>
            </p:sp>
          </mc:Choice>
          <mc:Fallback xmlns="">
            <p:sp>
              <p:nvSpPr>
                <p:cNvPr id="143" name="TextBox 142">
                  <a:extLst>
                    <a:ext uri="{FF2B5EF4-FFF2-40B4-BE49-F238E27FC236}">
                      <a16:creationId xmlns:a16="http://schemas.microsoft.com/office/drawing/2014/main" id="{BBFF63E6-29D5-304D-A56B-CAC7DD22D345}"/>
                    </a:ext>
                  </a:extLst>
                </p:cNvPr>
                <p:cNvSpPr txBox="1">
                  <a:spLocks noRot="1" noChangeAspect="1" noMove="1" noResize="1" noEditPoints="1" noAdjustHandles="1" noChangeArrowheads="1" noChangeShapeType="1" noTextEdit="1"/>
                </p:cNvSpPr>
                <p:nvPr/>
              </p:nvSpPr>
              <p:spPr>
                <a:xfrm>
                  <a:off x="10818871" y="4859820"/>
                  <a:ext cx="566663" cy="2769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CA58434-F8D3-EB40-9353-0F6835CB6A6F}"/>
                    </a:ext>
                  </a:extLst>
                </p:cNvPr>
                <p:cNvSpPr txBox="1"/>
                <p:nvPr/>
              </p:nvSpPr>
              <p:spPr>
                <a:xfrm>
                  <a:off x="8901254" y="5756857"/>
                  <a:ext cx="2985945" cy="93467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𝜋</m:t>
                            </m:r>
                          </m:sub>
                        </m:sSub>
                      </m:oMath>
                    </m:oMathPara>
                  </a14:m>
                  <a:endParaRPr lang="en-US" dirty="0"/>
                </a:p>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𝜋</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4" name="TextBox 3">
                  <a:extLst>
                    <a:ext uri="{FF2B5EF4-FFF2-40B4-BE49-F238E27FC236}">
                      <a16:creationId xmlns:a16="http://schemas.microsoft.com/office/drawing/2014/main" id="{BCA58434-F8D3-EB40-9353-0F6835CB6A6F}"/>
                    </a:ext>
                  </a:extLst>
                </p:cNvPr>
                <p:cNvSpPr txBox="1">
                  <a:spLocks noRot="1" noChangeAspect="1" noMove="1" noResize="1" noEditPoints="1" noAdjustHandles="1" noChangeArrowheads="1" noChangeShapeType="1" noTextEdit="1"/>
                </p:cNvSpPr>
                <p:nvPr/>
              </p:nvSpPr>
              <p:spPr>
                <a:xfrm>
                  <a:off x="8901254" y="5756857"/>
                  <a:ext cx="2985945" cy="934679"/>
                </a:xfrm>
                <a:prstGeom prst="rect">
                  <a:avLst/>
                </a:prstGeom>
                <a:blipFill>
                  <a:blip r:embed="rId6"/>
                  <a:stretch>
                    <a:fillRect/>
                  </a:stretch>
                </a:blipFill>
              </p:spPr>
              <p:txBody>
                <a:bodyPr/>
                <a:lstStyle/>
                <a:p>
                  <a:r>
                    <a:rPr lang="en-US">
                      <a:noFill/>
                    </a:rPr>
                    <a:t> </a:t>
                  </a:r>
                </a:p>
              </p:txBody>
            </p:sp>
          </mc:Fallback>
        </mc:AlternateContent>
        <p:sp>
          <p:nvSpPr>
            <p:cNvPr id="144" name="TextBox 143">
              <a:extLst>
                <a:ext uri="{FF2B5EF4-FFF2-40B4-BE49-F238E27FC236}">
                  <a16:creationId xmlns:a16="http://schemas.microsoft.com/office/drawing/2014/main" id="{5A840CBC-C445-4C44-9407-1D5F1899559A}"/>
                </a:ext>
              </a:extLst>
            </p:cNvPr>
            <p:cNvSpPr txBox="1"/>
            <p:nvPr/>
          </p:nvSpPr>
          <p:spPr>
            <a:xfrm>
              <a:off x="8901255" y="4105573"/>
              <a:ext cx="2322367" cy="369332"/>
            </a:xfrm>
            <a:prstGeom prst="rect">
              <a:avLst/>
            </a:prstGeom>
            <a:noFill/>
          </p:spPr>
          <p:txBody>
            <a:bodyPr wrap="none" rtlCol="0">
              <a:spAutoFit/>
            </a:bodyPr>
            <a:lstStyle/>
            <a:p>
              <a:r>
                <a:rPr lang="en-US" dirty="0"/>
                <a:t>Small signal equivalent</a:t>
              </a:r>
            </a:p>
          </p:txBody>
        </p:sp>
      </p:grpSp>
    </p:spTree>
    <p:extLst>
      <p:ext uri="{BB962C8B-B14F-4D97-AF65-F5344CB8AC3E}">
        <p14:creationId xmlns:p14="http://schemas.microsoft.com/office/powerpoint/2010/main" val="21304518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grpSp>
        <p:nvGrpSpPr>
          <p:cNvPr id="108" name="Group 107">
            <a:extLst>
              <a:ext uri="{FF2B5EF4-FFF2-40B4-BE49-F238E27FC236}">
                <a16:creationId xmlns:a16="http://schemas.microsoft.com/office/drawing/2014/main" id="{52F91CE2-CEF1-5E42-B8FE-F572432CF2F9}"/>
              </a:ext>
            </a:extLst>
          </p:cNvPr>
          <p:cNvGrpSpPr/>
          <p:nvPr/>
        </p:nvGrpSpPr>
        <p:grpSpPr>
          <a:xfrm>
            <a:off x="370880" y="2805270"/>
            <a:ext cx="3950983" cy="3075226"/>
            <a:chOff x="7598228" y="2237006"/>
            <a:chExt cx="3950983" cy="3075226"/>
          </a:xfrm>
        </p:grpSpPr>
        <p:sp>
          <p:nvSpPr>
            <p:cNvPr id="33" name="TextBox 32">
              <a:extLst>
                <a:ext uri="{FF2B5EF4-FFF2-40B4-BE49-F238E27FC236}">
                  <a16:creationId xmlns:a16="http://schemas.microsoft.com/office/drawing/2014/main" id="{24EB9DA6-501F-7B49-A287-8D50128217A9}"/>
                </a:ext>
              </a:extLst>
            </p:cNvPr>
            <p:cNvSpPr txBox="1"/>
            <p:nvPr/>
          </p:nvSpPr>
          <p:spPr>
            <a:xfrm>
              <a:off x="9402269" y="2305677"/>
              <a:ext cx="1556132" cy="369332"/>
            </a:xfrm>
            <a:prstGeom prst="rect">
              <a:avLst/>
            </a:prstGeom>
            <a:noFill/>
          </p:spPr>
          <p:txBody>
            <a:bodyPr wrap="none" rtlCol="0">
              <a:spAutoFit/>
            </a:bodyPr>
            <a:lstStyle/>
            <a:p>
              <a:r>
                <a:rPr lang="en-US" dirty="0"/>
                <a:t>FET equivalent</a:t>
              </a:r>
            </a:p>
          </p:txBody>
        </p:sp>
        <p:grpSp>
          <p:nvGrpSpPr>
            <p:cNvPr id="36" name="Group 203">
              <a:extLst>
                <a:ext uri="{FF2B5EF4-FFF2-40B4-BE49-F238E27FC236}">
                  <a16:creationId xmlns:a16="http://schemas.microsoft.com/office/drawing/2014/main" id="{E00E8298-8E21-5544-B082-9A5E00DCADAE}"/>
                </a:ext>
              </a:extLst>
            </p:cNvPr>
            <p:cNvGrpSpPr>
              <a:grpSpLocks/>
            </p:cNvGrpSpPr>
            <p:nvPr/>
          </p:nvGrpSpPr>
          <p:grpSpPr bwMode="auto">
            <a:xfrm>
              <a:off x="9086589" y="2819400"/>
              <a:ext cx="304800" cy="762000"/>
              <a:chOff x="3216" y="2400"/>
              <a:chExt cx="192" cy="480"/>
            </a:xfrm>
          </p:grpSpPr>
          <p:sp>
            <p:nvSpPr>
              <p:cNvPr id="37" name="Line 46">
                <a:extLst>
                  <a:ext uri="{FF2B5EF4-FFF2-40B4-BE49-F238E27FC236}">
                    <a16:creationId xmlns:a16="http://schemas.microsoft.com/office/drawing/2014/main" id="{7CC1FED9-F469-834D-B83D-E3D1D8034C85}"/>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7">
                <a:extLst>
                  <a:ext uri="{FF2B5EF4-FFF2-40B4-BE49-F238E27FC236}">
                    <a16:creationId xmlns:a16="http://schemas.microsoft.com/office/drawing/2014/main" id="{37A4622B-654D-4246-ABF8-C481B19EBF58}"/>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8">
                <a:extLst>
                  <a:ext uri="{FF2B5EF4-FFF2-40B4-BE49-F238E27FC236}">
                    <a16:creationId xmlns:a16="http://schemas.microsoft.com/office/drawing/2014/main" id="{D73BC8F4-E225-574A-8EBC-CF39FC890C2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40" name="Freeform 49">
                <a:extLst>
                  <a:ext uri="{FF2B5EF4-FFF2-40B4-BE49-F238E27FC236}">
                    <a16:creationId xmlns:a16="http://schemas.microsoft.com/office/drawing/2014/main" id="{17FDDF0F-9D6C-744A-93E2-87BD57ADEE2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41" name="Freeform 50">
                <a:extLst>
                  <a:ext uri="{FF2B5EF4-FFF2-40B4-BE49-F238E27FC236}">
                    <a16:creationId xmlns:a16="http://schemas.microsoft.com/office/drawing/2014/main" id="{D4CC76DB-6B8B-9246-9FBB-F3F6D811B562}"/>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2" name="Group 210">
              <a:extLst>
                <a:ext uri="{FF2B5EF4-FFF2-40B4-BE49-F238E27FC236}">
                  <a16:creationId xmlns:a16="http://schemas.microsoft.com/office/drawing/2014/main" id="{39939245-5E73-7743-AE74-7091FEFD09FF}"/>
                </a:ext>
              </a:extLst>
            </p:cNvPr>
            <p:cNvGrpSpPr>
              <a:grpSpLocks/>
            </p:cNvGrpSpPr>
            <p:nvPr/>
          </p:nvGrpSpPr>
          <p:grpSpPr bwMode="auto">
            <a:xfrm>
              <a:off x="8458203" y="2819400"/>
              <a:ext cx="304800" cy="762000"/>
              <a:chOff x="3216" y="1728"/>
              <a:chExt cx="192" cy="480"/>
            </a:xfrm>
          </p:grpSpPr>
          <p:sp>
            <p:nvSpPr>
              <p:cNvPr id="43" name="Line 8">
                <a:extLst>
                  <a:ext uri="{FF2B5EF4-FFF2-40B4-BE49-F238E27FC236}">
                    <a16:creationId xmlns:a16="http://schemas.microsoft.com/office/drawing/2014/main" id="{EDD80E27-BAD7-9E41-BF93-5522C22A03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9">
                <a:extLst>
                  <a:ext uri="{FF2B5EF4-FFF2-40B4-BE49-F238E27FC236}">
                    <a16:creationId xmlns:a16="http://schemas.microsoft.com/office/drawing/2014/main" id="{95763DBA-CDCA-CD40-95D7-FE8AA4EDC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
                <a:extLst>
                  <a:ext uri="{FF2B5EF4-FFF2-40B4-BE49-F238E27FC236}">
                    <a16:creationId xmlns:a16="http://schemas.microsoft.com/office/drawing/2014/main" id="{E3BF8EC9-3CD6-164C-B450-C1142526F8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
                <a:extLst>
                  <a:ext uri="{FF2B5EF4-FFF2-40B4-BE49-F238E27FC236}">
                    <a16:creationId xmlns:a16="http://schemas.microsoft.com/office/drawing/2014/main" id="{9C6E7123-CE9A-9748-99D1-5AD040B8B6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7" name="Freeform 12">
              <a:extLst>
                <a:ext uri="{FF2B5EF4-FFF2-40B4-BE49-F238E27FC236}">
                  <a16:creationId xmlns:a16="http://schemas.microsoft.com/office/drawing/2014/main" id="{B5D2CB17-BE89-7A48-9ECB-69C3DDC8A68D}"/>
                </a:ext>
              </a:extLst>
            </p:cNvPr>
            <p:cNvSpPr>
              <a:spLocks noChangeAspect="1"/>
            </p:cNvSpPr>
            <p:nvPr/>
          </p:nvSpPr>
          <p:spPr bwMode="auto">
            <a:xfrm>
              <a:off x="10743675" y="28302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8" name="Group 220">
              <a:extLst>
                <a:ext uri="{FF2B5EF4-FFF2-40B4-BE49-F238E27FC236}">
                  <a16:creationId xmlns:a16="http://schemas.microsoft.com/office/drawing/2014/main" id="{AED1845F-17A1-1D4C-9BD5-7C0E10FCEC40}"/>
                </a:ext>
              </a:extLst>
            </p:cNvPr>
            <p:cNvGrpSpPr>
              <a:grpSpLocks/>
            </p:cNvGrpSpPr>
            <p:nvPr/>
          </p:nvGrpSpPr>
          <p:grpSpPr bwMode="auto">
            <a:xfrm>
              <a:off x="8534400" y="3581400"/>
              <a:ext cx="152400" cy="304800"/>
              <a:chOff x="3264" y="3072"/>
              <a:chExt cx="96" cy="192"/>
            </a:xfrm>
          </p:grpSpPr>
          <p:sp>
            <p:nvSpPr>
              <p:cNvPr id="49" name="Line 17">
                <a:extLst>
                  <a:ext uri="{FF2B5EF4-FFF2-40B4-BE49-F238E27FC236}">
                    <a16:creationId xmlns:a16="http://schemas.microsoft.com/office/drawing/2014/main" id="{5830A4D7-1D14-6541-9B80-76B590B5355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Freeform 18">
                <a:extLst>
                  <a:ext uri="{FF2B5EF4-FFF2-40B4-BE49-F238E27FC236}">
                    <a16:creationId xmlns:a16="http://schemas.microsoft.com/office/drawing/2014/main" id="{6792B9BE-C172-4548-B893-4ABCEC823EB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2" name="Group 13">
              <a:extLst>
                <a:ext uri="{FF2B5EF4-FFF2-40B4-BE49-F238E27FC236}">
                  <a16:creationId xmlns:a16="http://schemas.microsoft.com/office/drawing/2014/main" id="{17B8A6FF-956B-8D41-AEFC-B3CA2A93B4D7}"/>
                </a:ext>
              </a:extLst>
            </p:cNvPr>
            <p:cNvGrpSpPr>
              <a:grpSpLocks noChangeAspect="1"/>
            </p:cNvGrpSpPr>
            <p:nvPr/>
          </p:nvGrpSpPr>
          <p:grpSpPr bwMode="auto">
            <a:xfrm>
              <a:off x="11157857" y="2749725"/>
              <a:ext cx="152400" cy="152400"/>
              <a:chOff x="1344" y="2064"/>
              <a:chExt cx="192" cy="192"/>
            </a:xfrm>
          </p:grpSpPr>
          <p:sp>
            <p:nvSpPr>
              <p:cNvPr id="53" name="Oval 14">
                <a:extLst>
                  <a:ext uri="{FF2B5EF4-FFF2-40B4-BE49-F238E27FC236}">
                    <a16:creationId xmlns:a16="http://schemas.microsoft.com/office/drawing/2014/main" id="{31949B06-EE43-7F42-8771-0DF229E2241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15">
                <a:extLst>
                  <a:ext uri="{FF2B5EF4-FFF2-40B4-BE49-F238E27FC236}">
                    <a16:creationId xmlns:a16="http://schemas.microsoft.com/office/drawing/2014/main" id="{0D0EDB1A-A93A-FB48-9EA6-A278EE13D9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CA5E36D4-80EA-6A4C-B6F9-8AA8BA3968EC}"/>
                </a:ext>
              </a:extLst>
            </p:cNvPr>
            <p:cNvCxnSpPr/>
            <p:nvPr/>
          </p:nvCxnSpPr>
          <p:spPr>
            <a:xfrm flipV="1">
              <a:off x="8000997" y="2832228"/>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 name="Group 210">
              <a:extLst>
                <a:ext uri="{FF2B5EF4-FFF2-40B4-BE49-F238E27FC236}">
                  <a16:creationId xmlns:a16="http://schemas.microsoft.com/office/drawing/2014/main" id="{FFC2F5A3-33CC-C040-B2DA-A5905FC4B22E}"/>
                </a:ext>
              </a:extLst>
            </p:cNvPr>
            <p:cNvGrpSpPr>
              <a:grpSpLocks/>
            </p:cNvGrpSpPr>
            <p:nvPr/>
          </p:nvGrpSpPr>
          <p:grpSpPr bwMode="auto">
            <a:xfrm>
              <a:off x="10063582" y="2837416"/>
              <a:ext cx="304800" cy="762000"/>
              <a:chOff x="3216" y="1728"/>
              <a:chExt cx="192" cy="480"/>
            </a:xfrm>
          </p:grpSpPr>
          <p:sp>
            <p:nvSpPr>
              <p:cNvPr id="57" name="Line 8">
                <a:extLst>
                  <a:ext uri="{FF2B5EF4-FFF2-40B4-BE49-F238E27FC236}">
                    <a16:creationId xmlns:a16="http://schemas.microsoft.com/office/drawing/2014/main" id="{533D3133-4D95-9647-89DE-246041E63AE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A9279EC1-96A3-654F-AECA-95ACAEFB044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2D91E1E8-6578-0E4A-8710-22DAD42F34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191A7839-593B-2E42-B9C1-8A1A9184FD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86A6C400-5809-7249-B8B7-BB48078FBB1E}"/>
                </a:ext>
              </a:extLst>
            </p:cNvPr>
            <p:cNvGrpSpPr>
              <a:grpSpLocks/>
            </p:cNvGrpSpPr>
            <p:nvPr/>
          </p:nvGrpSpPr>
          <p:grpSpPr bwMode="auto">
            <a:xfrm rot="5400000">
              <a:off x="8822610" y="2449286"/>
              <a:ext cx="304800" cy="762000"/>
              <a:chOff x="3216" y="1728"/>
              <a:chExt cx="192" cy="480"/>
            </a:xfrm>
          </p:grpSpPr>
          <p:sp>
            <p:nvSpPr>
              <p:cNvPr id="63" name="Line 8">
                <a:extLst>
                  <a:ext uri="{FF2B5EF4-FFF2-40B4-BE49-F238E27FC236}">
                    <a16:creationId xmlns:a16="http://schemas.microsoft.com/office/drawing/2014/main" id="{D363C0FE-F247-9D40-B269-F2D0F437F5A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412315AE-6E0E-7948-A6E1-CB99D3111D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6C33DDA0-F621-814B-81E4-D43C7E6AD40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9BB809B-1529-1147-9B94-850415A2B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EFCE540F-2FDB-9C46-94D2-54CA5B82386B}"/>
                </a:ext>
              </a:extLst>
            </p:cNvPr>
            <p:cNvCxnSpPr>
              <a:cxnSpLocks/>
            </p:cNvCxnSpPr>
            <p:nvPr/>
          </p:nvCxnSpPr>
          <p:spPr>
            <a:xfrm flipV="1">
              <a:off x="9255317" y="2828827"/>
              <a:ext cx="19787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13">
              <a:extLst>
                <a:ext uri="{FF2B5EF4-FFF2-40B4-BE49-F238E27FC236}">
                  <a16:creationId xmlns:a16="http://schemas.microsoft.com/office/drawing/2014/main" id="{809871F7-B79E-4F40-8D44-22A45F6B102C}"/>
                </a:ext>
              </a:extLst>
            </p:cNvPr>
            <p:cNvGrpSpPr>
              <a:grpSpLocks noChangeAspect="1"/>
            </p:cNvGrpSpPr>
            <p:nvPr/>
          </p:nvGrpSpPr>
          <p:grpSpPr bwMode="auto">
            <a:xfrm>
              <a:off x="9165244" y="2749725"/>
              <a:ext cx="152400" cy="152400"/>
              <a:chOff x="1344" y="2064"/>
              <a:chExt cx="192" cy="192"/>
            </a:xfrm>
          </p:grpSpPr>
          <p:sp>
            <p:nvSpPr>
              <p:cNvPr id="69" name="Oval 14">
                <a:extLst>
                  <a:ext uri="{FF2B5EF4-FFF2-40B4-BE49-F238E27FC236}">
                    <a16:creationId xmlns:a16="http://schemas.microsoft.com/office/drawing/2014/main" id="{CA7C98D5-9719-984A-9017-244A4656CEB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0" name="Rectangle 15">
                <a:extLst>
                  <a:ext uri="{FF2B5EF4-FFF2-40B4-BE49-F238E27FC236}">
                    <a16:creationId xmlns:a16="http://schemas.microsoft.com/office/drawing/2014/main" id="{6012F62A-89B3-5640-B5F0-B794E53F13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1" name="Group 13">
              <a:extLst>
                <a:ext uri="{FF2B5EF4-FFF2-40B4-BE49-F238E27FC236}">
                  <a16:creationId xmlns:a16="http://schemas.microsoft.com/office/drawing/2014/main" id="{2443E5E5-DFA1-F541-99DA-E7D5C2A95CEC}"/>
                </a:ext>
              </a:extLst>
            </p:cNvPr>
            <p:cNvGrpSpPr>
              <a:grpSpLocks noChangeAspect="1"/>
            </p:cNvGrpSpPr>
            <p:nvPr/>
          </p:nvGrpSpPr>
          <p:grpSpPr bwMode="auto">
            <a:xfrm>
              <a:off x="7935158" y="2760607"/>
              <a:ext cx="152400" cy="152400"/>
              <a:chOff x="1344" y="2064"/>
              <a:chExt cx="192" cy="192"/>
            </a:xfrm>
          </p:grpSpPr>
          <p:sp>
            <p:nvSpPr>
              <p:cNvPr id="72" name="Oval 14">
                <a:extLst>
                  <a:ext uri="{FF2B5EF4-FFF2-40B4-BE49-F238E27FC236}">
                    <a16:creationId xmlns:a16="http://schemas.microsoft.com/office/drawing/2014/main" id="{6F305622-2A1C-314B-9F2E-1FB0854793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AA7EE432-B9DB-294A-AAA4-3459E76CCBC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220">
              <a:extLst>
                <a:ext uri="{FF2B5EF4-FFF2-40B4-BE49-F238E27FC236}">
                  <a16:creationId xmlns:a16="http://schemas.microsoft.com/office/drawing/2014/main" id="{6D4BBC91-6D64-6B4D-A75D-06343FCFBCD2}"/>
                </a:ext>
              </a:extLst>
            </p:cNvPr>
            <p:cNvGrpSpPr>
              <a:grpSpLocks/>
            </p:cNvGrpSpPr>
            <p:nvPr/>
          </p:nvGrpSpPr>
          <p:grpSpPr bwMode="auto">
            <a:xfrm>
              <a:off x="9154887" y="3537857"/>
              <a:ext cx="152400" cy="304800"/>
              <a:chOff x="3264" y="3072"/>
              <a:chExt cx="96" cy="192"/>
            </a:xfrm>
          </p:grpSpPr>
          <p:sp>
            <p:nvSpPr>
              <p:cNvPr id="75" name="Line 17">
                <a:extLst>
                  <a:ext uri="{FF2B5EF4-FFF2-40B4-BE49-F238E27FC236}">
                    <a16:creationId xmlns:a16="http://schemas.microsoft.com/office/drawing/2014/main" id="{2BE586C9-41AC-2A42-82AA-B9E83AC86CEC}"/>
                  </a:ext>
                </a:extLst>
              </p:cNvPr>
              <p:cNvSpPr>
                <a:spLocks noChangeAspect="1" noChangeShapeType="1"/>
              </p:cNvSpPr>
              <p:nvPr/>
            </p:nvSpPr>
            <p:spPr bwMode="auto">
              <a:xfrm>
                <a:off x="3318"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18">
                <a:extLst>
                  <a:ext uri="{FF2B5EF4-FFF2-40B4-BE49-F238E27FC236}">
                    <a16:creationId xmlns:a16="http://schemas.microsoft.com/office/drawing/2014/main" id="{9F223765-C04F-594C-A059-521785C4BED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77" name="Group 220">
              <a:extLst>
                <a:ext uri="{FF2B5EF4-FFF2-40B4-BE49-F238E27FC236}">
                  <a16:creationId xmlns:a16="http://schemas.microsoft.com/office/drawing/2014/main" id="{C7D43EDE-6F68-A24D-8C94-BDB3C3880F00}"/>
                </a:ext>
              </a:extLst>
            </p:cNvPr>
            <p:cNvGrpSpPr>
              <a:grpSpLocks/>
            </p:cNvGrpSpPr>
            <p:nvPr/>
          </p:nvGrpSpPr>
          <p:grpSpPr bwMode="auto">
            <a:xfrm>
              <a:off x="10134602" y="3581400"/>
              <a:ext cx="152400" cy="304800"/>
              <a:chOff x="3264" y="3072"/>
              <a:chExt cx="96" cy="192"/>
            </a:xfrm>
          </p:grpSpPr>
          <p:sp>
            <p:nvSpPr>
              <p:cNvPr id="78" name="Line 17">
                <a:extLst>
                  <a:ext uri="{FF2B5EF4-FFF2-40B4-BE49-F238E27FC236}">
                    <a16:creationId xmlns:a16="http://schemas.microsoft.com/office/drawing/2014/main" id="{6B1131BB-3D97-1445-9599-0C967EAEF6E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40BC2D1F-8407-0C45-81B3-D76FCD7DCDD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80" name="Group 220">
              <a:extLst>
                <a:ext uri="{FF2B5EF4-FFF2-40B4-BE49-F238E27FC236}">
                  <a16:creationId xmlns:a16="http://schemas.microsoft.com/office/drawing/2014/main" id="{108AEE4E-78BA-4044-A109-CFE3B20E33DB}"/>
                </a:ext>
              </a:extLst>
            </p:cNvPr>
            <p:cNvGrpSpPr>
              <a:grpSpLocks/>
            </p:cNvGrpSpPr>
            <p:nvPr/>
          </p:nvGrpSpPr>
          <p:grpSpPr bwMode="auto">
            <a:xfrm>
              <a:off x="10744203" y="3516087"/>
              <a:ext cx="152400" cy="304800"/>
              <a:chOff x="3264" y="3072"/>
              <a:chExt cx="96" cy="192"/>
            </a:xfrm>
          </p:grpSpPr>
          <p:sp>
            <p:nvSpPr>
              <p:cNvPr id="81" name="Line 17">
                <a:extLst>
                  <a:ext uri="{FF2B5EF4-FFF2-40B4-BE49-F238E27FC236}">
                    <a16:creationId xmlns:a16="http://schemas.microsoft.com/office/drawing/2014/main" id="{679323CB-A6FF-4247-A039-75E13E91BE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82" name="Freeform 18">
                <a:extLst>
                  <a:ext uri="{FF2B5EF4-FFF2-40B4-BE49-F238E27FC236}">
                    <a16:creationId xmlns:a16="http://schemas.microsoft.com/office/drawing/2014/main" id="{DDCF5EE3-5AE6-3F41-9B51-FD9F60957F4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83" name="Group 82">
              <a:extLst>
                <a:ext uri="{FF2B5EF4-FFF2-40B4-BE49-F238E27FC236}">
                  <a16:creationId xmlns:a16="http://schemas.microsoft.com/office/drawing/2014/main" id="{2D72870D-1ADB-DA41-A1FE-E813A6FB7672}"/>
                </a:ext>
              </a:extLst>
            </p:cNvPr>
            <p:cNvGrpSpPr/>
            <p:nvPr/>
          </p:nvGrpSpPr>
          <p:grpSpPr>
            <a:xfrm>
              <a:off x="9078680" y="4093032"/>
              <a:ext cx="762000" cy="1219200"/>
              <a:chOff x="2362200" y="1905000"/>
              <a:chExt cx="762000" cy="1219200"/>
            </a:xfrm>
          </p:grpSpPr>
          <p:cxnSp>
            <p:nvCxnSpPr>
              <p:cNvPr id="84" name="Straight Connector 83">
                <a:extLst>
                  <a:ext uri="{FF2B5EF4-FFF2-40B4-BE49-F238E27FC236}">
                    <a16:creationId xmlns:a16="http://schemas.microsoft.com/office/drawing/2014/main" id="{444F5AF4-7759-074E-9214-3BC21285A584}"/>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85" name="Straight Connector 84">
                <a:extLst>
                  <a:ext uri="{FF2B5EF4-FFF2-40B4-BE49-F238E27FC236}">
                    <a16:creationId xmlns:a16="http://schemas.microsoft.com/office/drawing/2014/main" id="{3543B654-5902-FA48-AB60-C8047AC456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6" name="Straight Connector 85">
                <a:extLst>
                  <a:ext uri="{FF2B5EF4-FFF2-40B4-BE49-F238E27FC236}">
                    <a16:creationId xmlns:a16="http://schemas.microsoft.com/office/drawing/2014/main" id="{6F1EECC5-EA26-C943-8680-8965DC3618FD}"/>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7" name="Straight Connector 86">
                <a:extLst>
                  <a:ext uri="{FF2B5EF4-FFF2-40B4-BE49-F238E27FC236}">
                    <a16:creationId xmlns:a16="http://schemas.microsoft.com/office/drawing/2014/main" id="{65694454-F63A-0742-9C2F-FDE562B448A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8" name="Straight Connector 87">
                <a:extLst>
                  <a:ext uri="{FF2B5EF4-FFF2-40B4-BE49-F238E27FC236}">
                    <a16:creationId xmlns:a16="http://schemas.microsoft.com/office/drawing/2014/main" id="{B29C761F-6761-3442-93BA-B1D006D87D96}"/>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9" name="Straight Arrow Connector 88">
                <a:extLst>
                  <a:ext uri="{FF2B5EF4-FFF2-40B4-BE49-F238E27FC236}">
                    <a16:creationId xmlns:a16="http://schemas.microsoft.com/office/drawing/2014/main" id="{1DD2F248-4454-C145-B847-17401327203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0" name="TextBox 89">
                <a:extLst>
                  <a:ext uri="{FF2B5EF4-FFF2-40B4-BE49-F238E27FC236}">
                    <a16:creationId xmlns:a16="http://schemas.microsoft.com/office/drawing/2014/main" id="{74466A62-BC92-A04C-A411-7059651BFB9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1" name="TextBox 90">
                <a:extLst>
                  <a:ext uri="{FF2B5EF4-FFF2-40B4-BE49-F238E27FC236}">
                    <a16:creationId xmlns:a16="http://schemas.microsoft.com/office/drawing/2014/main" id="{CBAB3518-3771-184E-8401-BF218DAB05D8}"/>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92" name="TextBox 91">
                <a:extLst>
                  <a:ext uri="{FF2B5EF4-FFF2-40B4-BE49-F238E27FC236}">
                    <a16:creationId xmlns:a16="http://schemas.microsoft.com/office/drawing/2014/main" id="{45BEF5FE-014E-C44A-A5A5-059CB9600DD8}"/>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56E7711B-4720-1942-8377-79648E3971FD}"/>
                    </a:ext>
                  </a:extLst>
                </p:cNvPr>
                <p:cNvSpPr txBox="1"/>
                <p:nvPr/>
              </p:nvSpPr>
              <p:spPr>
                <a:xfrm>
                  <a:off x="7892143" y="2760216"/>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m:oMathPara>
                  </a14:m>
                  <a:endParaRPr lang="en-US" dirty="0"/>
                </a:p>
              </p:txBody>
            </p:sp>
          </mc:Choice>
          <mc:Fallback xmlns="">
            <p:sp>
              <p:nvSpPr>
                <p:cNvPr id="93" name="TextBox 92">
                  <a:extLst>
                    <a:ext uri="{FF2B5EF4-FFF2-40B4-BE49-F238E27FC236}">
                      <a16:creationId xmlns:a16="http://schemas.microsoft.com/office/drawing/2014/main" id="{56E7711B-4720-1942-8377-79648E3971FD}"/>
                    </a:ext>
                  </a:extLst>
                </p:cNvPr>
                <p:cNvSpPr txBox="1">
                  <a:spLocks noRot="1" noChangeAspect="1" noMove="1" noResize="1" noEditPoints="1" noAdjustHandles="1" noChangeArrowheads="1" noChangeShapeType="1" noTextEdit="1"/>
                </p:cNvSpPr>
                <p:nvPr/>
              </p:nvSpPr>
              <p:spPr>
                <a:xfrm>
                  <a:off x="7892143" y="2760216"/>
                  <a:ext cx="315158" cy="391902"/>
                </a:xfrm>
                <a:prstGeom prst="rect">
                  <a:avLst/>
                </a:prstGeom>
                <a:blipFill>
                  <a:blip r:embed="rId7"/>
                  <a:stretch>
                    <a:fillRect r="-38462"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A6CB381D-F7A9-B04C-B1C5-77EF8E3BD896}"/>
                    </a:ext>
                  </a:extLst>
                </p:cNvPr>
                <p:cNvSpPr txBox="1"/>
                <p:nvPr/>
              </p:nvSpPr>
              <p:spPr>
                <a:xfrm>
                  <a:off x="8099240" y="3107863"/>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𝑔𝑠</m:t>
                            </m:r>
                          </m:sub>
                        </m:sSub>
                      </m:oMath>
                    </m:oMathPara>
                  </a14:m>
                  <a:endParaRPr lang="en-US" dirty="0"/>
                </a:p>
              </p:txBody>
            </p:sp>
          </mc:Choice>
          <mc:Fallback xmlns="">
            <p:sp>
              <p:nvSpPr>
                <p:cNvPr id="94" name="TextBox 93">
                  <a:extLst>
                    <a:ext uri="{FF2B5EF4-FFF2-40B4-BE49-F238E27FC236}">
                      <a16:creationId xmlns:a16="http://schemas.microsoft.com/office/drawing/2014/main" id="{A6CB381D-F7A9-B04C-B1C5-77EF8E3BD896}"/>
                    </a:ext>
                  </a:extLst>
                </p:cNvPr>
                <p:cNvSpPr txBox="1">
                  <a:spLocks noRot="1" noChangeAspect="1" noMove="1" noResize="1" noEditPoints="1" noAdjustHandles="1" noChangeArrowheads="1" noChangeShapeType="1" noTextEdit="1"/>
                </p:cNvSpPr>
                <p:nvPr/>
              </p:nvSpPr>
              <p:spPr>
                <a:xfrm>
                  <a:off x="8099240" y="3107863"/>
                  <a:ext cx="315158" cy="391902"/>
                </a:xfrm>
                <a:prstGeom prst="rect">
                  <a:avLst/>
                </a:prstGeom>
                <a:blipFill>
                  <a:blip r:embed="rId8"/>
                  <a:stretch>
                    <a:fillRect r="-48000"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A1CD0806-89F0-864B-A5D6-81C22764153F}"/>
                    </a:ext>
                  </a:extLst>
                </p:cNvPr>
                <p:cNvSpPr txBox="1"/>
                <p:nvPr/>
              </p:nvSpPr>
              <p:spPr>
                <a:xfrm>
                  <a:off x="8730609" y="2237006"/>
                  <a:ext cx="437621"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𝑔𝑑</m:t>
                            </m:r>
                          </m:sub>
                        </m:sSub>
                      </m:oMath>
                    </m:oMathPara>
                  </a14:m>
                  <a:endParaRPr lang="en-US" dirty="0"/>
                </a:p>
              </p:txBody>
            </p:sp>
          </mc:Choice>
          <mc:Fallback xmlns="">
            <p:sp>
              <p:nvSpPr>
                <p:cNvPr id="95" name="TextBox 94">
                  <a:extLst>
                    <a:ext uri="{FF2B5EF4-FFF2-40B4-BE49-F238E27FC236}">
                      <a16:creationId xmlns:a16="http://schemas.microsoft.com/office/drawing/2014/main" id="{A1CD0806-89F0-864B-A5D6-81C22764153F}"/>
                    </a:ext>
                  </a:extLst>
                </p:cNvPr>
                <p:cNvSpPr txBox="1">
                  <a:spLocks noRot="1" noChangeAspect="1" noMove="1" noResize="1" noEditPoints="1" noAdjustHandles="1" noChangeArrowheads="1" noChangeShapeType="1" noTextEdit="1"/>
                </p:cNvSpPr>
                <p:nvPr/>
              </p:nvSpPr>
              <p:spPr>
                <a:xfrm>
                  <a:off x="8730609" y="2237006"/>
                  <a:ext cx="437621" cy="391902"/>
                </a:xfrm>
                <a:prstGeom prst="rect">
                  <a:avLst/>
                </a:prstGeom>
                <a:blipFill>
                  <a:blip r:embed="rId9"/>
                  <a:stretch>
                    <a:fillRect r="-11111"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9DDCF6E-332E-8243-8B3D-725CC8D4FC29}"/>
                    </a:ext>
                  </a:extLst>
                </p:cNvPr>
                <p:cNvSpPr txBox="1"/>
                <p:nvPr/>
              </p:nvSpPr>
              <p:spPr>
                <a:xfrm>
                  <a:off x="10853051" y="2988819"/>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oMath>
                    </m:oMathPara>
                  </a14:m>
                  <a:endParaRPr lang="en-US" dirty="0"/>
                </a:p>
              </p:txBody>
            </p:sp>
          </mc:Choice>
          <mc:Fallback xmlns="">
            <p:sp>
              <p:nvSpPr>
                <p:cNvPr id="96" name="TextBox 95">
                  <a:extLst>
                    <a:ext uri="{FF2B5EF4-FFF2-40B4-BE49-F238E27FC236}">
                      <a16:creationId xmlns:a16="http://schemas.microsoft.com/office/drawing/2014/main" id="{39DDCF6E-332E-8243-8B3D-725CC8D4FC29}"/>
                    </a:ext>
                  </a:extLst>
                </p:cNvPr>
                <p:cNvSpPr txBox="1">
                  <a:spLocks noRot="1" noChangeAspect="1" noMove="1" noResize="1" noEditPoints="1" noAdjustHandles="1" noChangeArrowheads="1" noChangeShapeType="1" noTextEdit="1"/>
                </p:cNvSpPr>
                <p:nvPr/>
              </p:nvSpPr>
              <p:spPr>
                <a:xfrm>
                  <a:off x="10853051" y="2988819"/>
                  <a:ext cx="315158" cy="369332"/>
                </a:xfrm>
                <a:prstGeom prst="rect">
                  <a:avLst/>
                </a:prstGeom>
                <a:blipFill>
                  <a:blip r:embed="rId10"/>
                  <a:stretch>
                    <a:fillRect r="-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FC4FE1AF-E8F0-5F4A-8F7D-E1CEBAB39C7B}"/>
                    </a:ext>
                  </a:extLst>
                </p:cNvPr>
                <p:cNvSpPr txBox="1"/>
                <p:nvPr/>
              </p:nvSpPr>
              <p:spPr>
                <a:xfrm>
                  <a:off x="10308778" y="3042549"/>
                  <a:ext cx="4376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𝑑𝑠</m:t>
                            </m:r>
                          </m:sub>
                        </m:sSub>
                      </m:oMath>
                    </m:oMathPara>
                  </a14:m>
                  <a:endParaRPr lang="en-US" dirty="0"/>
                </a:p>
              </p:txBody>
            </p:sp>
          </mc:Choice>
          <mc:Fallback xmlns="">
            <p:sp>
              <p:nvSpPr>
                <p:cNvPr id="97" name="TextBox 96">
                  <a:extLst>
                    <a:ext uri="{FF2B5EF4-FFF2-40B4-BE49-F238E27FC236}">
                      <a16:creationId xmlns:a16="http://schemas.microsoft.com/office/drawing/2014/main" id="{FC4FE1AF-E8F0-5F4A-8F7D-E1CEBAB39C7B}"/>
                    </a:ext>
                  </a:extLst>
                </p:cNvPr>
                <p:cNvSpPr txBox="1">
                  <a:spLocks noRot="1" noChangeAspect="1" noMove="1" noResize="1" noEditPoints="1" noAdjustHandles="1" noChangeArrowheads="1" noChangeShapeType="1" noTextEdit="1"/>
                </p:cNvSpPr>
                <p:nvPr/>
              </p:nvSpPr>
              <p:spPr>
                <a:xfrm>
                  <a:off x="10308778" y="3042549"/>
                  <a:ext cx="437621" cy="369332"/>
                </a:xfrm>
                <a:prstGeom prst="rect">
                  <a:avLst/>
                </a:prstGeom>
                <a:blipFill>
                  <a:blip r:embed="rId11"/>
                  <a:stretch>
                    <a:fillRect r="-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3D37F808-3519-BC4E-B5E3-18EE26870784}"/>
                    </a:ext>
                  </a:extLst>
                </p:cNvPr>
                <p:cNvSpPr txBox="1"/>
                <p:nvPr/>
              </p:nvSpPr>
              <p:spPr>
                <a:xfrm>
                  <a:off x="9277089" y="3120628"/>
                  <a:ext cx="4376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𝑣</m:t>
                            </m:r>
                          </m:e>
                          <m:sub>
                            <m:r>
                              <a:rPr lang="en-US" b="0" i="1" smtClean="0">
                                <a:latin typeface="Cambria Math" panose="02040503050406030204" pitchFamily="18" charset="0"/>
                              </a:rPr>
                              <m:t>𝑑𝑠</m:t>
                            </m:r>
                          </m:sub>
                        </m:sSub>
                      </m:oMath>
                    </m:oMathPara>
                  </a14:m>
                  <a:endParaRPr lang="en-US" dirty="0"/>
                </a:p>
              </p:txBody>
            </p:sp>
          </mc:Choice>
          <mc:Fallback xmlns="">
            <p:sp>
              <p:nvSpPr>
                <p:cNvPr id="98" name="TextBox 97">
                  <a:extLst>
                    <a:ext uri="{FF2B5EF4-FFF2-40B4-BE49-F238E27FC236}">
                      <a16:creationId xmlns:a16="http://schemas.microsoft.com/office/drawing/2014/main" id="{3D37F808-3519-BC4E-B5E3-18EE26870784}"/>
                    </a:ext>
                  </a:extLst>
                </p:cNvPr>
                <p:cNvSpPr txBox="1">
                  <a:spLocks noRot="1" noChangeAspect="1" noMove="1" noResize="1" noEditPoints="1" noAdjustHandles="1" noChangeArrowheads="1" noChangeShapeType="1" noTextEdit="1"/>
                </p:cNvSpPr>
                <p:nvPr/>
              </p:nvSpPr>
              <p:spPr>
                <a:xfrm>
                  <a:off x="9277089" y="3120628"/>
                  <a:ext cx="437621" cy="369332"/>
                </a:xfrm>
                <a:prstGeom prst="rect">
                  <a:avLst/>
                </a:prstGeom>
                <a:blipFill>
                  <a:blip r:embed="rId12"/>
                  <a:stretch>
                    <a:fillRect r="-69444" b="-6667"/>
                  </a:stretch>
                </a:blipFill>
              </p:spPr>
              <p:txBody>
                <a:bodyPr/>
                <a:lstStyle/>
                <a:p>
                  <a:r>
                    <a:rPr lang="en-US">
                      <a:noFill/>
                    </a:rPr>
                    <a:t> </a:t>
                  </a:r>
                </a:p>
              </p:txBody>
            </p:sp>
          </mc:Fallback>
        </mc:AlternateContent>
        <p:grpSp>
          <p:nvGrpSpPr>
            <p:cNvPr id="99" name="Group 220">
              <a:extLst>
                <a:ext uri="{FF2B5EF4-FFF2-40B4-BE49-F238E27FC236}">
                  <a16:creationId xmlns:a16="http://schemas.microsoft.com/office/drawing/2014/main" id="{A63FF86D-8076-7D4F-9D16-B00B8B3AAD07}"/>
                </a:ext>
              </a:extLst>
            </p:cNvPr>
            <p:cNvGrpSpPr>
              <a:grpSpLocks/>
            </p:cNvGrpSpPr>
            <p:nvPr/>
          </p:nvGrpSpPr>
          <p:grpSpPr bwMode="auto">
            <a:xfrm>
              <a:off x="11179632" y="3505201"/>
              <a:ext cx="152400" cy="304800"/>
              <a:chOff x="3264" y="3072"/>
              <a:chExt cx="96" cy="192"/>
            </a:xfrm>
          </p:grpSpPr>
          <p:sp>
            <p:nvSpPr>
              <p:cNvPr id="100" name="Line 17">
                <a:extLst>
                  <a:ext uri="{FF2B5EF4-FFF2-40B4-BE49-F238E27FC236}">
                    <a16:creationId xmlns:a16="http://schemas.microsoft.com/office/drawing/2014/main" id="{0D9E073C-5666-7E40-AE9E-96D966EBD87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1" name="Freeform 18">
                <a:extLst>
                  <a:ext uri="{FF2B5EF4-FFF2-40B4-BE49-F238E27FC236}">
                    <a16:creationId xmlns:a16="http://schemas.microsoft.com/office/drawing/2014/main" id="{80C654B7-3867-DC47-9BA6-1BE4BFC6F6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02" name="Group 13">
              <a:extLst>
                <a:ext uri="{FF2B5EF4-FFF2-40B4-BE49-F238E27FC236}">
                  <a16:creationId xmlns:a16="http://schemas.microsoft.com/office/drawing/2014/main" id="{4C2DB9EB-BFC8-AD4E-A0C1-C0B31005F061}"/>
                </a:ext>
              </a:extLst>
            </p:cNvPr>
            <p:cNvGrpSpPr>
              <a:grpSpLocks noChangeAspect="1"/>
            </p:cNvGrpSpPr>
            <p:nvPr/>
          </p:nvGrpSpPr>
          <p:grpSpPr bwMode="auto">
            <a:xfrm>
              <a:off x="11179632" y="3413760"/>
              <a:ext cx="152400" cy="152400"/>
              <a:chOff x="1344" y="2064"/>
              <a:chExt cx="192" cy="192"/>
            </a:xfrm>
          </p:grpSpPr>
          <p:sp>
            <p:nvSpPr>
              <p:cNvPr id="103" name="Oval 14">
                <a:extLst>
                  <a:ext uri="{FF2B5EF4-FFF2-40B4-BE49-F238E27FC236}">
                    <a16:creationId xmlns:a16="http://schemas.microsoft.com/office/drawing/2014/main" id="{6AEB85E7-F1B2-D749-915C-D405DB0893B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4" name="Rectangle 15">
                <a:extLst>
                  <a:ext uri="{FF2B5EF4-FFF2-40B4-BE49-F238E27FC236}">
                    <a16:creationId xmlns:a16="http://schemas.microsoft.com/office/drawing/2014/main" id="{E6BB1FC2-2FAA-CB40-8996-C945210BCD7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729D8520-DA4A-B04F-915B-8303491EB714}"/>
                    </a:ext>
                  </a:extLst>
                </p:cNvPr>
                <p:cNvSpPr txBox="1"/>
                <p:nvPr/>
              </p:nvSpPr>
              <p:spPr>
                <a:xfrm>
                  <a:off x="7598228" y="2564273"/>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oMath>
                    </m:oMathPara>
                  </a14:m>
                  <a:endParaRPr lang="en-US" dirty="0"/>
                </a:p>
              </p:txBody>
            </p:sp>
          </mc:Choice>
          <mc:Fallback xmlns="">
            <p:sp>
              <p:nvSpPr>
                <p:cNvPr id="105" name="TextBox 104">
                  <a:extLst>
                    <a:ext uri="{FF2B5EF4-FFF2-40B4-BE49-F238E27FC236}">
                      <a16:creationId xmlns:a16="http://schemas.microsoft.com/office/drawing/2014/main" id="{729D8520-DA4A-B04F-915B-8303491EB714}"/>
                    </a:ext>
                  </a:extLst>
                </p:cNvPr>
                <p:cNvSpPr txBox="1">
                  <a:spLocks noRot="1" noChangeAspect="1" noMove="1" noResize="1" noEditPoints="1" noAdjustHandles="1" noChangeArrowheads="1" noChangeShapeType="1" noTextEdit="1"/>
                </p:cNvSpPr>
                <p:nvPr/>
              </p:nvSpPr>
              <p:spPr>
                <a:xfrm>
                  <a:off x="7598228" y="2564273"/>
                  <a:ext cx="31515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72BCE3FB-DD1B-034F-8EB2-D2B4E2625D97}"/>
                    </a:ext>
                  </a:extLst>
                </p:cNvPr>
                <p:cNvSpPr txBox="1"/>
                <p:nvPr/>
              </p:nvSpPr>
              <p:spPr>
                <a:xfrm>
                  <a:off x="11201397" y="2651357"/>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dirty="0"/>
                </a:p>
              </p:txBody>
            </p:sp>
          </mc:Choice>
          <mc:Fallback xmlns="">
            <p:sp>
              <p:nvSpPr>
                <p:cNvPr id="106" name="TextBox 105">
                  <a:extLst>
                    <a:ext uri="{FF2B5EF4-FFF2-40B4-BE49-F238E27FC236}">
                      <a16:creationId xmlns:a16="http://schemas.microsoft.com/office/drawing/2014/main" id="{72BCE3FB-DD1B-034F-8EB2-D2B4E2625D97}"/>
                    </a:ext>
                  </a:extLst>
                </p:cNvPr>
                <p:cNvSpPr txBox="1">
                  <a:spLocks noRot="1" noChangeAspect="1" noMove="1" noResize="1" noEditPoints="1" noAdjustHandles="1" noChangeArrowheads="1" noChangeShapeType="1" noTextEdit="1"/>
                </p:cNvSpPr>
                <p:nvPr/>
              </p:nvSpPr>
              <p:spPr>
                <a:xfrm>
                  <a:off x="11201397" y="2651357"/>
                  <a:ext cx="315158" cy="369332"/>
                </a:xfrm>
                <a:prstGeom prst="rect">
                  <a:avLst/>
                </a:prstGeom>
                <a:blipFill>
                  <a:blip r:embed="rId14"/>
                  <a:stretch>
                    <a:fillRect r="-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15DC7393-9934-C644-A3CD-CEF509B4BACF}"/>
                    </a:ext>
                  </a:extLst>
                </p:cNvPr>
                <p:cNvSpPr txBox="1"/>
                <p:nvPr/>
              </p:nvSpPr>
              <p:spPr>
                <a:xfrm>
                  <a:off x="11234053" y="3271844"/>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dirty="0"/>
                </a:p>
              </p:txBody>
            </p:sp>
          </mc:Choice>
          <mc:Fallback xmlns="">
            <p:sp>
              <p:nvSpPr>
                <p:cNvPr id="107" name="TextBox 106">
                  <a:extLst>
                    <a:ext uri="{FF2B5EF4-FFF2-40B4-BE49-F238E27FC236}">
                      <a16:creationId xmlns:a16="http://schemas.microsoft.com/office/drawing/2014/main" id="{15DC7393-9934-C644-A3CD-CEF509B4BACF}"/>
                    </a:ext>
                  </a:extLst>
                </p:cNvPr>
                <p:cNvSpPr txBox="1">
                  <a:spLocks noRot="1" noChangeAspect="1" noMove="1" noResize="1" noEditPoints="1" noAdjustHandles="1" noChangeArrowheads="1" noChangeShapeType="1" noTextEdit="1"/>
                </p:cNvSpPr>
                <p:nvPr/>
              </p:nvSpPr>
              <p:spPr>
                <a:xfrm>
                  <a:off x="11234053" y="3271844"/>
                  <a:ext cx="315158" cy="369332"/>
                </a:xfrm>
                <a:prstGeom prst="rect">
                  <a:avLst/>
                </a:prstGeom>
                <a:blipFill>
                  <a:blip r:embed="rId15"/>
                  <a:stretch>
                    <a:fillRect/>
                  </a:stretch>
                </a:blipFill>
              </p:spPr>
              <p:txBody>
                <a:bodyPr/>
                <a:lstStyle/>
                <a:p>
                  <a:r>
                    <a:rPr lang="en-US">
                      <a:noFill/>
                    </a:rPr>
                    <a:t> </a:t>
                  </a:r>
                </a:p>
              </p:txBody>
            </p:sp>
          </mc:Fallback>
        </mc:AlternateContent>
      </p:grpSp>
      <p:grpSp>
        <p:nvGrpSpPr>
          <p:cNvPr id="226" name="Group 225">
            <a:extLst>
              <a:ext uri="{FF2B5EF4-FFF2-40B4-BE49-F238E27FC236}">
                <a16:creationId xmlns:a16="http://schemas.microsoft.com/office/drawing/2014/main" id="{3ADD3620-8512-6A44-BEE8-9CFC7F4E8F6F}"/>
              </a:ext>
            </a:extLst>
          </p:cNvPr>
          <p:cNvGrpSpPr/>
          <p:nvPr/>
        </p:nvGrpSpPr>
        <p:grpSpPr>
          <a:xfrm>
            <a:off x="7734140" y="358513"/>
            <a:ext cx="4277815" cy="4966551"/>
            <a:chOff x="6837316" y="1054506"/>
            <a:chExt cx="4277815" cy="4966551"/>
          </a:xfrm>
        </p:grpSpPr>
        <p:sp>
          <p:nvSpPr>
            <p:cNvPr id="110" name="TextBox 109">
              <a:extLst>
                <a:ext uri="{FF2B5EF4-FFF2-40B4-BE49-F238E27FC236}">
                  <a16:creationId xmlns:a16="http://schemas.microsoft.com/office/drawing/2014/main" id="{ADCDF9CF-CDD3-8B4C-9524-D04F12D790A5}"/>
                </a:ext>
              </a:extLst>
            </p:cNvPr>
            <p:cNvSpPr txBox="1"/>
            <p:nvPr/>
          </p:nvSpPr>
          <p:spPr>
            <a:xfrm>
              <a:off x="8062361" y="1054506"/>
              <a:ext cx="2074094" cy="369332"/>
            </a:xfrm>
            <a:prstGeom prst="rect">
              <a:avLst/>
            </a:prstGeom>
            <a:noFill/>
          </p:spPr>
          <p:txBody>
            <a:bodyPr wrap="none" rtlCol="0">
              <a:spAutoFit/>
            </a:bodyPr>
            <a:lstStyle/>
            <a:p>
              <a:r>
                <a:rPr lang="en-US" dirty="0"/>
                <a:t>FET common source</a:t>
              </a:r>
            </a:p>
          </p:txBody>
        </p:sp>
        <p:grpSp>
          <p:nvGrpSpPr>
            <p:cNvPr id="112" name="Group 210">
              <a:extLst>
                <a:ext uri="{FF2B5EF4-FFF2-40B4-BE49-F238E27FC236}">
                  <a16:creationId xmlns:a16="http://schemas.microsoft.com/office/drawing/2014/main" id="{9624D6DC-01E6-2D46-BD62-0B67618B5CAB}"/>
                </a:ext>
              </a:extLst>
            </p:cNvPr>
            <p:cNvGrpSpPr>
              <a:grpSpLocks/>
            </p:cNvGrpSpPr>
            <p:nvPr/>
          </p:nvGrpSpPr>
          <p:grpSpPr bwMode="auto">
            <a:xfrm rot="5400000">
              <a:off x="7884065" y="2799211"/>
              <a:ext cx="304800" cy="762000"/>
              <a:chOff x="3216" y="1728"/>
              <a:chExt cx="192" cy="480"/>
            </a:xfrm>
          </p:grpSpPr>
          <p:sp>
            <p:nvSpPr>
              <p:cNvPr id="172" name="Line 8">
                <a:extLst>
                  <a:ext uri="{FF2B5EF4-FFF2-40B4-BE49-F238E27FC236}">
                    <a16:creationId xmlns:a16="http://schemas.microsoft.com/office/drawing/2014/main" id="{2D659E92-B532-4845-A0EC-814030A62A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9">
                <a:extLst>
                  <a:ext uri="{FF2B5EF4-FFF2-40B4-BE49-F238E27FC236}">
                    <a16:creationId xmlns:a16="http://schemas.microsoft.com/office/drawing/2014/main" id="{F1383FE3-C056-6441-83EC-8A96599DA3B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
                <a:extLst>
                  <a:ext uri="{FF2B5EF4-FFF2-40B4-BE49-F238E27FC236}">
                    <a16:creationId xmlns:a16="http://schemas.microsoft.com/office/drawing/2014/main" id="{98D4B4AF-51D9-1549-BF54-7D3B7292289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1">
                <a:extLst>
                  <a:ext uri="{FF2B5EF4-FFF2-40B4-BE49-F238E27FC236}">
                    <a16:creationId xmlns:a16="http://schemas.microsoft.com/office/drawing/2014/main" id="{BCADF220-7DC3-AF42-84F7-FF8922A47C7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6" name="Straight Connector 115">
              <a:extLst>
                <a:ext uri="{FF2B5EF4-FFF2-40B4-BE49-F238E27FC236}">
                  <a16:creationId xmlns:a16="http://schemas.microsoft.com/office/drawing/2014/main" id="{39D48FA9-9E50-2C4D-A6A7-09E9C69225C2}"/>
                </a:ext>
              </a:extLst>
            </p:cNvPr>
            <p:cNvCxnSpPr/>
            <p:nvPr/>
          </p:nvCxnSpPr>
          <p:spPr>
            <a:xfrm flipV="1">
              <a:off x="9140402" y="3626223"/>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A29A25FB-1C17-244D-A92F-6A3EED04E651}"/>
                </a:ext>
              </a:extLst>
            </p:cNvPr>
            <p:cNvGrpSpPr/>
            <p:nvPr/>
          </p:nvGrpSpPr>
          <p:grpSpPr>
            <a:xfrm>
              <a:off x="8368479" y="2565289"/>
              <a:ext cx="762000" cy="1219200"/>
              <a:chOff x="2362200" y="1905000"/>
              <a:chExt cx="762000" cy="1219200"/>
            </a:xfrm>
          </p:grpSpPr>
          <p:cxnSp>
            <p:nvCxnSpPr>
              <p:cNvPr id="141" name="Straight Connector 140">
                <a:extLst>
                  <a:ext uri="{FF2B5EF4-FFF2-40B4-BE49-F238E27FC236}">
                    <a16:creationId xmlns:a16="http://schemas.microsoft.com/office/drawing/2014/main" id="{1944838B-0E69-DB44-8234-CE2C50AD907C}"/>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42" name="Straight Connector 141">
                <a:extLst>
                  <a:ext uri="{FF2B5EF4-FFF2-40B4-BE49-F238E27FC236}">
                    <a16:creationId xmlns:a16="http://schemas.microsoft.com/office/drawing/2014/main" id="{A481A13C-5F48-ED43-B93E-F7295F9801AC}"/>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3" name="Straight Connector 142">
                <a:extLst>
                  <a:ext uri="{FF2B5EF4-FFF2-40B4-BE49-F238E27FC236}">
                    <a16:creationId xmlns:a16="http://schemas.microsoft.com/office/drawing/2014/main" id="{028387B7-42FD-8B49-97A8-B7F61C8692B7}"/>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B1153F1C-101B-954E-8531-70A1A2F18AF2}"/>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2EC5A8A3-8925-3641-8EAF-4AA60F693B0D}"/>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6" name="Straight Arrow Connector 145">
                <a:extLst>
                  <a:ext uri="{FF2B5EF4-FFF2-40B4-BE49-F238E27FC236}">
                    <a16:creationId xmlns:a16="http://schemas.microsoft.com/office/drawing/2014/main" id="{E35B5F36-2692-E141-84F4-CB196E59EC3E}"/>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47" name="TextBox 146">
                <a:extLst>
                  <a:ext uri="{FF2B5EF4-FFF2-40B4-BE49-F238E27FC236}">
                    <a16:creationId xmlns:a16="http://schemas.microsoft.com/office/drawing/2014/main" id="{F7095EEF-3406-7044-9604-B60D3D1BC9B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48" name="TextBox 147">
                <a:extLst>
                  <a:ext uri="{FF2B5EF4-FFF2-40B4-BE49-F238E27FC236}">
                    <a16:creationId xmlns:a16="http://schemas.microsoft.com/office/drawing/2014/main" id="{48D51121-8FF7-1749-B6FC-B08BE6327393}"/>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49" name="TextBox 148">
                <a:extLst>
                  <a:ext uri="{FF2B5EF4-FFF2-40B4-BE49-F238E27FC236}">
                    <a16:creationId xmlns:a16="http://schemas.microsoft.com/office/drawing/2014/main" id="{9087C43D-563F-3942-A5AE-4FC2126B018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32" name="Group 220">
              <a:extLst>
                <a:ext uri="{FF2B5EF4-FFF2-40B4-BE49-F238E27FC236}">
                  <a16:creationId xmlns:a16="http://schemas.microsoft.com/office/drawing/2014/main" id="{023CA4E6-30C5-074D-95BE-31FA3B0735D8}"/>
                </a:ext>
              </a:extLst>
            </p:cNvPr>
            <p:cNvGrpSpPr>
              <a:grpSpLocks/>
            </p:cNvGrpSpPr>
            <p:nvPr/>
          </p:nvGrpSpPr>
          <p:grpSpPr bwMode="auto">
            <a:xfrm>
              <a:off x="8335827" y="3882047"/>
              <a:ext cx="152400" cy="304800"/>
              <a:chOff x="3264" y="3072"/>
              <a:chExt cx="96" cy="192"/>
            </a:xfrm>
          </p:grpSpPr>
          <p:sp>
            <p:nvSpPr>
              <p:cNvPr id="139" name="Line 17">
                <a:extLst>
                  <a:ext uri="{FF2B5EF4-FFF2-40B4-BE49-F238E27FC236}">
                    <a16:creationId xmlns:a16="http://schemas.microsoft.com/office/drawing/2014/main" id="{13179D71-929C-E547-9D8B-1012E6E2AC5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40" name="Freeform 18">
                <a:extLst>
                  <a:ext uri="{FF2B5EF4-FFF2-40B4-BE49-F238E27FC236}">
                    <a16:creationId xmlns:a16="http://schemas.microsoft.com/office/drawing/2014/main" id="{6B7132E8-B722-3E42-8770-B7570C8F249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3" name="Group 13">
              <a:extLst>
                <a:ext uri="{FF2B5EF4-FFF2-40B4-BE49-F238E27FC236}">
                  <a16:creationId xmlns:a16="http://schemas.microsoft.com/office/drawing/2014/main" id="{D68D4A66-B873-5540-AB15-062453D5C836}"/>
                </a:ext>
              </a:extLst>
            </p:cNvPr>
            <p:cNvGrpSpPr>
              <a:grpSpLocks noChangeAspect="1"/>
            </p:cNvGrpSpPr>
            <p:nvPr/>
          </p:nvGrpSpPr>
          <p:grpSpPr bwMode="auto">
            <a:xfrm>
              <a:off x="8338640" y="3104013"/>
              <a:ext cx="152400" cy="152400"/>
              <a:chOff x="1344" y="2064"/>
              <a:chExt cx="192" cy="192"/>
            </a:xfrm>
          </p:grpSpPr>
          <p:sp>
            <p:nvSpPr>
              <p:cNvPr id="137" name="Oval 14">
                <a:extLst>
                  <a:ext uri="{FF2B5EF4-FFF2-40B4-BE49-F238E27FC236}">
                    <a16:creationId xmlns:a16="http://schemas.microsoft.com/office/drawing/2014/main" id="{7276C317-0849-DD45-90E9-F6688EE6D0A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5">
                <a:extLst>
                  <a:ext uri="{FF2B5EF4-FFF2-40B4-BE49-F238E27FC236}">
                    <a16:creationId xmlns:a16="http://schemas.microsoft.com/office/drawing/2014/main" id="{CD7680E3-E4F7-7842-A5B3-2B83B4A061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BA7FCD7A-7961-A645-98A6-1B5ED8DEE51C}"/>
                    </a:ext>
                  </a:extLst>
                </p:cNvPr>
                <p:cNvSpPr txBox="1"/>
                <p:nvPr/>
              </p:nvSpPr>
              <p:spPr>
                <a:xfrm>
                  <a:off x="9870707" y="389947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36" name="TextBox 135">
                  <a:extLst>
                    <a:ext uri="{FF2B5EF4-FFF2-40B4-BE49-F238E27FC236}">
                      <a16:creationId xmlns:a16="http://schemas.microsoft.com/office/drawing/2014/main" id="{BA7FCD7A-7961-A645-98A6-1B5ED8DEE51C}"/>
                    </a:ext>
                  </a:extLst>
                </p:cNvPr>
                <p:cNvSpPr txBox="1">
                  <a:spLocks noRot="1" noChangeAspect="1" noMove="1" noResize="1" noEditPoints="1" noAdjustHandles="1" noChangeArrowheads="1" noChangeShapeType="1" noTextEdit="1"/>
                </p:cNvSpPr>
                <p:nvPr/>
              </p:nvSpPr>
              <p:spPr>
                <a:xfrm>
                  <a:off x="9870707" y="3899470"/>
                  <a:ext cx="633999" cy="369332"/>
                </a:xfrm>
                <a:prstGeom prst="rect">
                  <a:avLst/>
                </a:prstGeom>
                <a:blipFill>
                  <a:blip r:embed="rId16"/>
                  <a:stretch>
                    <a:fillRect/>
                  </a:stretch>
                </a:blipFill>
              </p:spPr>
              <p:txBody>
                <a:bodyPr/>
                <a:lstStyle/>
                <a:p>
                  <a:r>
                    <a:rPr lang="en-US">
                      <a:noFill/>
                    </a:rPr>
                    <a:t> </a:t>
                  </a:r>
                </a:p>
              </p:txBody>
            </p:sp>
          </mc:Fallback>
        </mc:AlternateContent>
        <p:grpSp>
          <p:nvGrpSpPr>
            <p:cNvPr id="181" name="Group 210">
              <a:extLst>
                <a:ext uri="{FF2B5EF4-FFF2-40B4-BE49-F238E27FC236}">
                  <a16:creationId xmlns:a16="http://schemas.microsoft.com/office/drawing/2014/main" id="{88B5AD46-6ED2-5D4B-B475-9E39E2903AEB}"/>
                </a:ext>
              </a:extLst>
            </p:cNvPr>
            <p:cNvGrpSpPr>
              <a:grpSpLocks/>
            </p:cNvGrpSpPr>
            <p:nvPr/>
          </p:nvGrpSpPr>
          <p:grpSpPr bwMode="auto">
            <a:xfrm rot="5400000">
              <a:off x="9348201" y="2189808"/>
              <a:ext cx="304800" cy="762000"/>
              <a:chOff x="3216" y="1728"/>
              <a:chExt cx="192" cy="480"/>
            </a:xfrm>
          </p:grpSpPr>
          <p:sp>
            <p:nvSpPr>
              <p:cNvPr id="182" name="Line 8">
                <a:extLst>
                  <a:ext uri="{FF2B5EF4-FFF2-40B4-BE49-F238E27FC236}">
                    <a16:creationId xmlns:a16="http://schemas.microsoft.com/office/drawing/2014/main" id="{EBA8C408-2071-7B40-AC71-8C4A56D6131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9">
                <a:extLst>
                  <a:ext uri="{FF2B5EF4-FFF2-40B4-BE49-F238E27FC236}">
                    <a16:creationId xmlns:a16="http://schemas.microsoft.com/office/drawing/2014/main" id="{307ED697-3F9C-B645-A906-8B8B28FA3F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0">
                <a:extLst>
                  <a:ext uri="{FF2B5EF4-FFF2-40B4-BE49-F238E27FC236}">
                    <a16:creationId xmlns:a16="http://schemas.microsoft.com/office/drawing/2014/main" id="{633D11D4-B878-B94E-BEA9-3C60251849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1">
                <a:extLst>
                  <a:ext uri="{FF2B5EF4-FFF2-40B4-BE49-F238E27FC236}">
                    <a16:creationId xmlns:a16="http://schemas.microsoft.com/office/drawing/2014/main" id="{CEAE0ABB-DFE4-8C42-B3C9-1AD8E8552D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6" name="Freeform 12">
              <a:extLst>
                <a:ext uri="{FF2B5EF4-FFF2-40B4-BE49-F238E27FC236}">
                  <a16:creationId xmlns:a16="http://schemas.microsoft.com/office/drawing/2014/main" id="{36EFB147-E72C-9044-9485-92B9BC1E7881}"/>
                </a:ext>
              </a:extLst>
            </p:cNvPr>
            <p:cNvSpPr>
              <a:spLocks noChangeAspect="1"/>
            </p:cNvSpPr>
            <p:nvPr/>
          </p:nvSpPr>
          <p:spPr bwMode="auto">
            <a:xfrm>
              <a:off x="9054281" y="18241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7" name="Freeform 12">
              <a:extLst>
                <a:ext uri="{FF2B5EF4-FFF2-40B4-BE49-F238E27FC236}">
                  <a16:creationId xmlns:a16="http://schemas.microsoft.com/office/drawing/2014/main" id="{96BA80C7-7BE4-1E4B-AE48-848EBB0AC70E}"/>
                </a:ext>
              </a:extLst>
            </p:cNvPr>
            <p:cNvSpPr>
              <a:spLocks noChangeAspect="1"/>
            </p:cNvSpPr>
            <p:nvPr/>
          </p:nvSpPr>
          <p:spPr bwMode="auto">
            <a:xfrm>
              <a:off x="8335823" y="318485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8" name="Group 13">
              <a:extLst>
                <a:ext uri="{FF2B5EF4-FFF2-40B4-BE49-F238E27FC236}">
                  <a16:creationId xmlns:a16="http://schemas.microsoft.com/office/drawing/2014/main" id="{C16A4329-EC09-3C4A-97A9-4950A5C2B499}"/>
                </a:ext>
              </a:extLst>
            </p:cNvPr>
            <p:cNvGrpSpPr>
              <a:grpSpLocks noChangeAspect="1"/>
            </p:cNvGrpSpPr>
            <p:nvPr/>
          </p:nvGrpSpPr>
          <p:grpSpPr bwMode="auto">
            <a:xfrm>
              <a:off x="7620183" y="3114898"/>
              <a:ext cx="152400" cy="152400"/>
              <a:chOff x="1344" y="2064"/>
              <a:chExt cx="192" cy="192"/>
            </a:xfrm>
          </p:grpSpPr>
          <p:sp>
            <p:nvSpPr>
              <p:cNvPr id="189" name="Oval 14">
                <a:extLst>
                  <a:ext uri="{FF2B5EF4-FFF2-40B4-BE49-F238E27FC236}">
                    <a16:creationId xmlns:a16="http://schemas.microsoft.com/office/drawing/2014/main" id="{534A31AA-1F2D-8241-8F72-4C99B8BDD99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0" name="Rectangle 15">
                <a:extLst>
                  <a:ext uri="{FF2B5EF4-FFF2-40B4-BE49-F238E27FC236}">
                    <a16:creationId xmlns:a16="http://schemas.microsoft.com/office/drawing/2014/main" id="{FE490AD4-F888-C44E-BC4A-1C01884EB8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1" name="Group 13">
              <a:extLst>
                <a:ext uri="{FF2B5EF4-FFF2-40B4-BE49-F238E27FC236}">
                  <a16:creationId xmlns:a16="http://schemas.microsoft.com/office/drawing/2014/main" id="{85DC7528-84E0-CC46-81B5-90DDFB41036D}"/>
                </a:ext>
              </a:extLst>
            </p:cNvPr>
            <p:cNvGrpSpPr>
              <a:grpSpLocks noChangeAspect="1"/>
            </p:cNvGrpSpPr>
            <p:nvPr/>
          </p:nvGrpSpPr>
          <p:grpSpPr bwMode="auto">
            <a:xfrm>
              <a:off x="9819095" y="2505298"/>
              <a:ext cx="152400" cy="152400"/>
              <a:chOff x="1344" y="2064"/>
              <a:chExt cx="192" cy="192"/>
            </a:xfrm>
          </p:grpSpPr>
          <p:sp>
            <p:nvSpPr>
              <p:cNvPr id="192" name="Oval 14">
                <a:extLst>
                  <a:ext uri="{FF2B5EF4-FFF2-40B4-BE49-F238E27FC236}">
                    <a16:creationId xmlns:a16="http://schemas.microsoft.com/office/drawing/2014/main" id="{215A87B0-5269-2F4D-8ECD-E0A66197F90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3" name="Rectangle 15">
                <a:extLst>
                  <a:ext uri="{FF2B5EF4-FFF2-40B4-BE49-F238E27FC236}">
                    <a16:creationId xmlns:a16="http://schemas.microsoft.com/office/drawing/2014/main" id="{A17DB03F-6C78-B847-B647-EA93544CE0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4" name="Freeform 12">
              <a:extLst>
                <a:ext uri="{FF2B5EF4-FFF2-40B4-BE49-F238E27FC236}">
                  <a16:creationId xmlns:a16="http://schemas.microsoft.com/office/drawing/2014/main" id="{3EED4A28-2E90-E547-9B6D-08A593296BEF}"/>
                </a:ext>
              </a:extLst>
            </p:cNvPr>
            <p:cNvSpPr>
              <a:spLocks noChangeAspect="1"/>
            </p:cNvSpPr>
            <p:nvPr/>
          </p:nvSpPr>
          <p:spPr bwMode="auto">
            <a:xfrm>
              <a:off x="9054277" y="37182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5" name="Straight Connector 194">
              <a:extLst>
                <a:ext uri="{FF2B5EF4-FFF2-40B4-BE49-F238E27FC236}">
                  <a16:creationId xmlns:a16="http://schemas.microsoft.com/office/drawing/2014/main" id="{E111496D-0CF3-E040-B12E-EE575A524C07}"/>
                </a:ext>
              </a:extLst>
            </p:cNvPr>
            <p:cNvCxnSpPr/>
            <p:nvPr/>
          </p:nvCxnSpPr>
          <p:spPr>
            <a:xfrm flipV="1">
              <a:off x="8401849" y="182414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6" name="Freeform 12">
              <a:extLst>
                <a:ext uri="{FF2B5EF4-FFF2-40B4-BE49-F238E27FC236}">
                  <a16:creationId xmlns:a16="http://schemas.microsoft.com/office/drawing/2014/main" id="{D7E85D72-8E0E-0044-B418-91817A45F2B2}"/>
                </a:ext>
              </a:extLst>
            </p:cNvPr>
            <p:cNvSpPr>
              <a:spLocks noChangeAspect="1"/>
            </p:cNvSpPr>
            <p:nvPr/>
          </p:nvSpPr>
          <p:spPr bwMode="auto">
            <a:xfrm>
              <a:off x="8335819" y="24119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7" name="Group 220">
              <a:extLst>
                <a:ext uri="{FF2B5EF4-FFF2-40B4-BE49-F238E27FC236}">
                  <a16:creationId xmlns:a16="http://schemas.microsoft.com/office/drawing/2014/main" id="{A06DE9D0-4A4E-A446-A576-4E3D47A1BC35}"/>
                </a:ext>
              </a:extLst>
            </p:cNvPr>
            <p:cNvGrpSpPr>
              <a:grpSpLocks/>
            </p:cNvGrpSpPr>
            <p:nvPr/>
          </p:nvGrpSpPr>
          <p:grpSpPr bwMode="auto">
            <a:xfrm>
              <a:off x="9064204" y="4453538"/>
              <a:ext cx="152400" cy="304800"/>
              <a:chOff x="3264" y="3072"/>
              <a:chExt cx="96" cy="192"/>
            </a:xfrm>
          </p:grpSpPr>
          <p:sp>
            <p:nvSpPr>
              <p:cNvPr id="198" name="Line 17">
                <a:extLst>
                  <a:ext uri="{FF2B5EF4-FFF2-40B4-BE49-F238E27FC236}">
                    <a16:creationId xmlns:a16="http://schemas.microsoft.com/office/drawing/2014/main" id="{A4E2EDEA-DCDB-C74B-912E-461AB7D74C34}"/>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99" name="Freeform 18">
                <a:extLst>
                  <a:ext uri="{FF2B5EF4-FFF2-40B4-BE49-F238E27FC236}">
                    <a16:creationId xmlns:a16="http://schemas.microsoft.com/office/drawing/2014/main" id="{1EB29259-B685-EF48-8205-8053293DEF1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200" name="Group 210">
              <a:extLst>
                <a:ext uri="{FF2B5EF4-FFF2-40B4-BE49-F238E27FC236}">
                  <a16:creationId xmlns:a16="http://schemas.microsoft.com/office/drawing/2014/main" id="{7F199E07-6FE8-6A40-958A-56FB5416BDDC}"/>
                </a:ext>
              </a:extLst>
            </p:cNvPr>
            <p:cNvGrpSpPr>
              <a:grpSpLocks/>
            </p:cNvGrpSpPr>
            <p:nvPr/>
          </p:nvGrpSpPr>
          <p:grpSpPr bwMode="auto">
            <a:xfrm>
              <a:off x="9582588" y="3628952"/>
              <a:ext cx="304800" cy="762000"/>
              <a:chOff x="3216" y="1728"/>
              <a:chExt cx="192" cy="480"/>
            </a:xfrm>
          </p:grpSpPr>
          <p:sp>
            <p:nvSpPr>
              <p:cNvPr id="201" name="Line 8">
                <a:extLst>
                  <a:ext uri="{FF2B5EF4-FFF2-40B4-BE49-F238E27FC236}">
                    <a16:creationId xmlns:a16="http://schemas.microsoft.com/office/drawing/2014/main" id="{5FD05945-E831-5E4E-9CCE-C3AEFE5BE3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2" name="Line 9">
                <a:extLst>
                  <a:ext uri="{FF2B5EF4-FFF2-40B4-BE49-F238E27FC236}">
                    <a16:creationId xmlns:a16="http://schemas.microsoft.com/office/drawing/2014/main" id="{A25B834C-E881-B44C-AB97-BCFBBD22566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3" name="Line 10">
                <a:extLst>
                  <a:ext uri="{FF2B5EF4-FFF2-40B4-BE49-F238E27FC236}">
                    <a16:creationId xmlns:a16="http://schemas.microsoft.com/office/drawing/2014/main" id="{9A76B5CB-3FF8-5946-A050-B8DD91F6230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11">
                <a:extLst>
                  <a:ext uri="{FF2B5EF4-FFF2-40B4-BE49-F238E27FC236}">
                    <a16:creationId xmlns:a16="http://schemas.microsoft.com/office/drawing/2014/main" id="{5D93E6D7-6AC5-874B-8739-2D239E3DB9A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5" name="Group 220">
              <a:extLst>
                <a:ext uri="{FF2B5EF4-FFF2-40B4-BE49-F238E27FC236}">
                  <a16:creationId xmlns:a16="http://schemas.microsoft.com/office/drawing/2014/main" id="{C2041790-7DEB-4C48-AB4D-4BAE2D95F66F}"/>
                </a:ext>
              </a:extLst>
            </p:cNvPr>
            <p:cNvGrpSpPr>
              <a:grpSpLocks/>
            </p:cNvGrpSpPr>
            <p:nvPr/>
          </p:nvGrpSpPr>
          <p:grpSpPr bwMode="auto">
            <a:xfrm>
              <a:off x="9662920" y="4344681"/>
              <a:ext cx="152400" cy="304800"/>
              <a:chOff x="3264" y="3072"/>
              <a:chExt cx="96" cy="192"/>
            </a:xfrm>
          </p:grpSpPr>
          <p:sp>
            <p:nvSpPr>
              <p:cNvPr id="206" name="Line 17">
                <a:extLst>
                  <a:ext uri="{FF2B5EF4-FFF2-40B4-BE49-F238E27FC236}">
                    <a16:creationId xmlns:a16="http://schemas.microsoft.com/office/drawing/2014/main" id="{A8953E4C-E001-8641-B13F-E5B4216FDD7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07" name="Freeform 18">
                <a:extLst>
                  <a:ext uri="{FF2B5EF4-FFF2-40B4-BE49-F238E27FC236}">
                    <a16:creationId xmlns:a16="http://schemas.microsoft.com/office/drawing/2014/main" id="{96CD224D-E01A-0D4A-A336-43D183FB76B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A2EF58F1-2E64-0B4C-BB39-C57CFD5BB278}"/>
                    </a:ext>
                  </a:extLst>
                </p:cNvPr>
                <p:cNvSpPr txBox="1"/>
                <p:nvPr/>
              </p:nvSpPr>
              <p:spPr>
                <a:xfrm>
                  <a:off x="9291051" y="2745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08" name="TextBox 207">
                  <a:extLst>
                    <a:ext uri="{FF2B5EF4-FFF2-40B4-BE49-F238E27FC236}">
                      <a16:creationId xmlns:a16="http://schemas.microsoft.com/office/drawing/2014/main" id="{A2EF58F1-2E64-0B4C-BB39-C57CFD5BB278}"/>
                    </a:ext>
                  </a:extLst>
                </p:cNvPr>
                <p:cNvSpPr txBox="1">
                  <a:spLocks noRot="1" noChangeAspect="1" noMove="1" noResize="1" noEditPoints="1" noAdjustHandles="1" noChangeArrowheads="1" noChangeShapeType="1" noTextEdit="1"/>
                </p:cNvSpPr>
                <p:nvPr/>
              </p:nvSpPr>
              <p:spPr>
                <a:xfrm>
                  <a:off x="9291051" y="2745566"/>
                  <a:ext cx="633999"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55A09CD7-6C20-FE4D-9E2F-C3B7E7D59477}"/>
                    </a:ext>
                  </a:extLst>
                </p:cNvPr>
                <p:cNvSpPr txBox="1"/>
                <p:nvPr/>
              </p:nvSpPr>
              <p:spPr>
                <a:xfrm>
                  <a:off x="7745362" y="33452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09" name="TextBox 208">
                  <a:extLst>
                    <a:ext uri="{FF2B5EF4-FFF2-40B4-BE49-F238E27FC236}">
                      <a16:creationId xmlns:a16="http://schemas.microsoft.com/office/drawing/2014/main" id="{55A09CD7-6C20-FE4D-9E2F-C3B7E7D59477}"/>
                    </a:ext>
                  </a:extLst>
                </p:cNvPr>
                <p:cNvSpPr txBox="1">
                  <a:spLocks noRot="1" noChangeAspect="1" noMove="1" noResize="1" noEditPoints="1" noAdjustHandles="1" noChangeArrowheads="1" noChangeShapeType="1" noTextEdit="1"/>
                </p:cNvSpPr>
                <p:nvPr/>
              </p:nvSpPr>
              <p:spPr>
                <a:xfrm>
                  <a:off x="7745362" y="3345248"/>
                  <a:ext cx="633999" cy="369332"/>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2E85FFA6-6D46-A149-8867-7B29FCB7C366}"/>
                    </a:ext>
                  </a:extLst>
                </p:cNvPr>
                <p:cNvSpPr txBox="1"/>
                <p:nvPr/>
              </p:nvSpPr>
              <p:spPr>
                <a:xfrm>
                  <a:off x="8452931" y="353945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10" name="TextBox 209">
                  <a:extLst>
                    <a:ext uri="{FF2B5EF4-FFF2-40B4-BE49-F238E27FC236}">
                      <a16:creationId xmlns:a16="http://schemas.microsoft.com/office/drawing/2014/main" id="{2E85FFA6-6D46-A149-8867-7B29FCB7C366}"/>
                    </a:ext>
                  </a:extLst>
                </p:cNvPr>
                <p:cNvSpPr txBox="1">
                  <a:spLocks noRot="1" noChangeAspect="1" noMove="1" noResize="1" noEditPoints="1" noAdjustHandles="1" noChangeArrowheads="1" noChangeShapeType="1" noTextEdit="1"/>
                </p:cNvSpPr>
                <p:nvPr/>
              </p:nvSpPr>
              <p:spPr>
                <a:xfrm>
                  <a:off x="8452931" y="3539456"/>
                  <a:ext cx="633999" cy="3693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1ADCE9AF-8DAF-C14C-B6F8-5C1181E30568}"/>
                    </a:ext>
                  </a:extLst>
                </p:cNvPr>
                <p:cNvSpPr txBox="1"/>
                <p:nvPr/>
              </p:nvSpPr>
              <p:spPr>
                <a:xfrm>
                  <a:off x="7986155" y="259049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11" name="TextBox 210">
                  <a:extLst>
                    <a:ext uri="{FF2B5EF4-FFF2-40B4-BE49-F238E27FC236}">
                      <a16:creationId xmlns:a16="http://schemas.microsoft.com/office/drawing/2014/main" id="{1ADCE9AF-8DAF-C14C-B6F8-5C1181E30568}"/>
                    </a:ext>
                  </a:extLst>
                </p:cNvPr>
                <p:cNvSpPr txBox="1">
                  <a:spLocks noRot="1" noChangeAspect="1" noMove="1" noResize="1" noEditPoints="1" noAdjustHandles="1" noChangeArrowheads="1" noChangeShapeType="1" noTextEdit="1"/>
                </p:cNvSpPr>
                <p:nvPr/>
              </p:nvSpPr>
              <p:spPr>
                <a:xfrm>
                  <a:off x="7986155" y="2590498"/>
                  <a:ext cx="633999" cy="3693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0C263FBC-3A57-3848-8098-C3BC2F824A72}"/>
                    </a:ext>
                  </a:extLst>
                </p:cNvPr>
                <p:cNvSpPr txBox="1"/>
                <p:nvPr/>
              </p:nvSpPr>
              <p:spPr>
                <a:xfrm>
                  <a:off x="8659225" y="396436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m:oMathPara>
                  </a14:m>
                  <a:endParaRPr lang="en-US" dirty="0"/>
                </a:p>
              </p:txBody>
            </p:sp>
          </mc:Choice>
          <mc:Fallback xmlns="">
            <p:sp>
              <p:nvSpPr>
                <p:cNvPr id="212" name="TextBox 211">
                  <a:extLst>
                    <a:ext uri="{FF2B5EF4-FFF2-40B4-BE49-F238E27FC236}">
                      <a16:creationId xmlns:a16="http://schemas.microsoft.com/office/drawing/2014/main" id="{0C263FBC-3A57-3848-8098-C3BC2F824A72}"/>
                    </a:ext>
                  </a:extLst>
                </p:cNvPr>
                <p:cNvSpPr txBox="1">
                  <a:spLocks noRot="1" noChangeAspect="1" noMove="1" noResize="1" noEditPoints="1" noAdjustHandles="1" noChangeArrowheads="1" noChangeShapeType="1" noTextEdit="1"/>
                </p:cNvSpPr>
                <p:nvPr/>
              </p:nvSpPr>
              <p:spPr>
                <a:xfrm>
                  <a:off x="8659225" y="3964365"/>
                  <a:ext cx="633999"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3" name="TextBox 212">
                  <a:extLst>
                    <a:ext uri="{FF2B5EF4-FFF2-40B4-BE49-F238E27FC236}">
                      <a16:creationId xmlns:a16="http://schemas.microsoft.com/office/drawing/2014/main" id="{A7BADD41-30B6-0D44-AA23-D85FD63D9CC6}"/>
                    </a:ext>
                  </a:extLst>
                </p:cNvPr>
                <p:cNvSpPr txBox="1"/>
                <p:nvPr/>
              </p:nvSpPr>
              <p:spPr>
                <a:xfrm>
                  <a:off x="9181321" y="197234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13" name="TextBox 212">
                  <a:extLst>
                    <a:ext uri="{FF2B5EF4-FFF2-40B4-BE49-F238E27FC236}">
                      <a16:creationId xmlns:a16="http://schemas.microsoft.com/office/drawing/2014/main" id="{A7BADD41-30B6-0D44-AA23-D85FD63D9CC6}"/>
                    </a:ext>
                  </a:extLst>
                </p:cNvPr>
                <p:cNvSpPr txBox="1">
                  <a:spLocks noRot="1" noChangeAspect="1" noMove="1" noResize="1" noEditPoints="1" noAdjustHandles="1" noChangeArrowheads="1" noChangeShapeType="1" noTextEdit="1"/>
                </p:cNvSpPr>
                <p:nvPr/>
              </p:nvSpPr>
              <p:spPr>
                <a:xfrm>
                  <a:off x="9181321" y="1972340"/>
                  <a:ext cx="633999" cy="369332"/>
                </a:xfrm>
                <a:prstGeom prst="rect">
                  <a:avLst/>
                </a:prstGeom>
                <a:blipFill>
                  <a:blip r:embed="rId22"/>
                  <a:stretch>
                    <a:fillRect/>
                  </a:stretch>
                </a:blipFill>
              </p:spPr>
              <p:txBody>
                <a:bodyPr/>
                <a:lstStyle/>
                <a:p>
                  <a:r>
                    <a:rPr lang="en-US">
                      <a:noFill/>
                    </a:rPr>
                    <a:t> </a:t>
                  </a:r>
                </a:p>
              </p:txBody>
            </p:sp>
          </mc:Fallback>
        </mc:AlternateContent>
        <p:cxnSp>
          <p:nvCxnSpPr>
            <p:cNvPr id="214" name="Straight Connector 213">
              <a:extLst>
                <a:ext uri="{FF2B5EF4-FFF2-40B4-BE49-F238E27FC236}">
                  <a16:creationId xmlns:a16="http://schemas.microsoft.com/office/drawing/2014/main" id="{44613279-611A-3F4A-8578-9485D9ABA359}"/>
                </a:ext>
              </a:extLst>
            </p:cNvPr>
            <p:cNvCxnSpPr>
              <a:cxnSpLocks/>
            </p:cNvCxnSpPr>
            <p:nvPr/>
          </p:nvCxnSpPr>
          <p:spPr>
            <a:xfrm flipV="1">
              <a:off x="8791693" y="1565831"/>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6" name="Group 13">
              <a:extLst>
                <a:ext uri="{FF2B5EF4-FFF2-40B4-BE49-F238E27FC236}">
                  <a16:creationId xmlns:a16="http://schemas.microsoft.com/office/drawing/2014/main" id="{96F3C292-D7C8-494E-AA1F-1B79C210E704}"/>
                </a:ext>
              </a:extLst>
            </p:cNvPr>
            <p:cNvGrpSpPr>
              <a:grpSpLocks noChangeAspect="1"/>
            </p:cNvGrpSpPr>
            <p:nvPr/>
          </p:nvGrpSpPr>
          <p:grpSpPr bwMode="auto">
            <a:xfrm>
              <a:off x="8710425" y="1508839"/>
              <a:ext cx="152400" cy="152400"/>
              <a:chOff x="1344" y="2064"/>
              <a:chExt cx="192" cy="192"/>
            </a:xfrm>
          </p:grpSpPr>
          <p:sp>
            <p:nvSpPr>
              <p:cNvPr id="217" name="Oval 14">
                <a:extLst>
                  <a:ext uri="{FF2B5EF4-FFF2-40B4-BE49-F238E27FC236}">
                    <a16:creationId xmlns:a16="http://schemas.microsoft.com/office/drawing/2014/main" id="{AAE78CF1-A1A5-BA4A-AC12-C6A9E6F732D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Rectangle 15">
                <a:extLst>
                  <a:ext uri="{FF2B5EF4-FFF2-40B4-BE49-F238E27FC236}">
                    <a16:creationId xmlns:a16="http://schemas.microsoft.com/office/drawing/2014/main" id="{36C1EF96-78CD-9646-BE7A-8B6129BBDD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19" name="Straight Connector 218">
              <a:extLst>
                <a:ext uri="{FF2B5EF4-FFF2-40B4-BE49-F238E27FC236}">
                  <a16:creationId xmlns:a16="http://schemas.microsoft.com/office/drawing/2014/main" id="{D851B3E7-83B5-A944-BB29-3970652B9197}"/>
                </a:ext>
              </a:extLst>
            </p:cNvPr>
            <p:cNvCxnSpPr>
              <a:cxnSpLocks/>
            </p:cNvCxnSpPr>
            <p:nvPr/>
          </p:nvCxnSpPr>
          <p:spPr>
            <a:xfrm flipV="1">
              <a:off x="8408481" y="1835462"/>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AAE3F8FB-8C2C-8748-A3FB-9F27755F089D}"/>
                    </a:ext>
                  </a:extLst>
                </p:cNvPr>
                <p:cNvSpPr txBox="1"/>
                <p:nvPr/>
              </p:nvSpPr>
              <p:spPr>
                <a:xfrm>
                  <a:off x="7563799" y="279188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22" name="TextBox 221">
                  <a:extLst>
                    <a:ext uri="{FF2B5EF4-FFF2-40B4-BE49-F238E27FC236}">
                      <a16:creationId xmlns:a16="http://schemas.microsoft.com/office/drawing/2014/main" id="{AAE3F8FB-8C2C-8748-A3FB-9F27755F089D}"/>
                    </a:ext>
                  </a:extLst>
                </p:cNvPr>
                <p:cNvSpPr txBox="1">
                  <a:spLocks noRot="1" noChangeAspect="1" noMove="1" noResize="1" noEditPoints="1" noAdjustHandles="1" noChangeArrowheads="1" noChangeShapeType="1" noTextEdit="1"/>
                </p:cNvSpPr>
                <p:nvPr/>
              </p:nvSpPr>
              <p:spPr>
                <a:xfrm>
                  <a:off x="7563799" y="2791885"/>
                  <a:ext cx="633999" cy="369332"/>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E9B251A5-FDD7-D448-AC7A-F6B64F6DC5D7}"/>
                    </a:ext>
                  </a:extLst>
                </p:cNvPr>
                <p:cNvSpPr txBox="1"/>
                <p:nvPr/>
              </p:nvSpPr>
              <p:spPr>
                <a:xfrm>
                  <a:off x="9872980" y="232403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23" name="TextBox 222">
                  <a:extLst>
                    <a:ext uri="{FF2B5EF4-FFF2-40B4-BE49-F238E27FC236}">
                      <a16:creationId xmlns:a16="http://schemas.microsoft.com/office/drawing/2014/main" id="{E9B251A5-FDD7-D448-AC7A-F6B64F6DC5D7}"/>
                    </a:ext>
                  </a:extLst>
                </p:cNvPr>
                <p:cNvSpPr txBox="1">
                  <a:spLocks noRot="1" noChangeAspect="1" noMove="1" noResize="1" noEditPoints="1" noAdjustHandles="1" noChangeArrowheads="1" noChangeShapeType="1" noTextEdit="1"/>
                </p:cNvSpPr>
                <p:nvPr/>
              </p:nvSpPr>
              <p:spPr>
                <a:xfrm>
                  <a:off x="9872980" y="2324032"/>
                  <a:ext cx="633999" cy="369332"/>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4" name="TextBox 223">
                  <a:extLst>
                    <a:ext uri="{FF2B5EF4-FFF2-40B4-BE49-F238E27FC236}">
                      <a16:creationId xmlns:a16="http://schemas.microsoft.com/office/drawing/2014/main" id="{B6EDF768-F989-AC48-BEFD-C8164CB96CD0}"/>
                    </a:ext>
                  </a:extLst>
                </p:cNvPr>
                <p:cNvSpPr txBox="1"/>
                <p:nvPr/>
              </p:nvSpPr>
              <p:spPr>
                <a:xfrm>
                  <a:off x="8935393" y="134994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24" name="TextBox 223">
                  <a:extLst>
                    <a:ext uri="{FF2B5EF4-FFF2-40B4-BE49-F238E27FC236}">
                      <a16:creationId xmlns:a16="http://schemas.microsoft.com/office/drawing/2014/main" id="{B6EDF768-F989-AC48-BEFD-C8164CB96CD0}"/>
                    </a:ext>
                  </a:extLst>
                </p:cNvPr>
                <p:cNvSpPr txBox="1">
                  <a:spLocks noRot="1" noChangeAspect="1" noMove="1" noResize="1" noEditPoints="1" noAdjustHandles="1" noChangeArrowheads="1" noChangeShapeType="1" noTextEdit="1"/>
                </p:cNvSpPr>
                <p:nvPr/>
              </p:nvSpPr>
              <p:spPr>
                <a:xfrm>
                  <a:off x="8935393" y="1349947"/>
                  <a:ext cx="633999" cy="369332"/>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5" name="TextBox 224">
                  <a:extLst>
                    <a:ext uri="{FF2B5EF4-FFF2-40B4-BE49-F238E27FC236}">
                      <a16:creationId xmlns:a16="http://schemas.microsoft.com/office/drawing/2014/main" id="{9E3006CB-5730-B949-94FA-B5C0B440903D}"/>
                    </a:ext>
                  </a:extLst>
                </p:cNvPr>
                <p:cNvSpPr txBox="1"/>
                <p:nvPr/>
              </p:nvSpPr>
              <p:spPr>
                <a:xfrm>
                  <a:off x="6837316" y="4783757"/>
                  <a:ext cx="4277815" cy="123730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r>
                    <a:rPr lang="en-US" i="1" dirty="0">
                      <a:latin typeface="Cambria Math" panose="02040503050406030204" pitchFamily="18" charset="0"/>
                    </a:rPr>
                    <a:t> </a:t>
                  </a:r>
                  <a:r>
                    <a:rPr lang="en-US" dirty="0"/>
                    <a:t>provides bias</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𝑔</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𝐺𝑆</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𝐷𝑆</m:t>
                              </m:r>
                            </m:sub>
                          </m:sSub>
                          <m:r>
                            <a:rPr lang="en-US" b="0" i="1" smtClean="0">
                              <a:latin typeface="Cambria Math" panose="02040503050406030204" pitchFamily="18" charset="0"/>
                              <a:ea typeface="Cambria Math" panose="02040503050406030204" pitchFamily="18" charset="0"/>
                            </a:rPr>
                            <m:t>)</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m:t>
                          </m:r>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𝐺𝑆</m:t>
                              </m:r>
                            </m:sub>
                          </m:sSub>
                          <m:r>
                            <a:rPr lang="en-US" i="1">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𝐴</m:t>
                                  </m:r>
                                </m:e>
                                <m:sub>
                                  <m:r>
                                    <a:rPr lang="en-US" b="0" i="1" smtClean="0">
                                      <a:latin typeface="Cambria Math" panose="02040503050406030204" pitchFamily="18" charset="0"/>
                                      <a:ea typeface="Cambria Math" panose="02040503050406030204" pitchFamily="18" charset="0"/>
                                    </a:rPr>
                                    <m:t>0</m:t>
                                  </m:r>
                                </m:sub>
                              </m:sSub>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𝐺𝐷</m:t>
                              </m:r>
                            </m:sub>
                          </m:sSub>
                          <m:r>
                            <a:rPr lang="en-US" b="0" i="1" smtClean="0">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𝑜𝑢𝑡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𝐺𝑆</m:t>
                              </m:r>
                            </m:sub>
                          </m:sSub>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𝐷𝑆</m:t>
                              </m:r>
                            </m:sub>
                          </m:sSub>
                          <m:r>
                            <a:rPr lang="en-US" i="1">
                              <a:latin typeface="Cambria Math" panose="02040503050406030204" pitchFamily="18" charset="0"/>
                              <a:ea typeface="Cambria Math" panose="02040503050406030204" pitchFamily="18" charset="0"/>
                            </a:rPr>
                            <m:t>)</m:t>
                          </m:r>
                        </m:den>
                      </m:f>
                    </m:oMath>
                  </a14:m>
                  <a:endParaRPr lang="en-US" dirty="0"/>
                </a:p>
              </p:txBody>
            </p:sp>
          </mc:Choice>
          <mc:Fallback xmlns="">
            <p:sp>
              <p:nvSpPr>
                <p:cNvPr id="225" name="TextBox 224">
                  <a:extLst>
                    <a:ext uri="{FF2B5EF4-FFF2-40B4-BE49-F238E27FC236}">
                      <a16:creationId xmlns:a16="http://schemas.microsoft.com/office/drawing/2014/main" id="{9E3006CB-5730-B949-94FA-B5C0B440903D}"/>
                    </a:ext>
                  </a:extLst>
                </p:cNvPr>
                <p:cNvSpPr txBox="1">
                  <a:spLocks noRot="1" noChangeAspect="1" noMove="1" noResize="1" noEditPoints="1" noAdjustHandles="1" noChangeArrowheads="1" noChangeShapeType="1" noTextEdit="1"/>
                </p:cNvSpPr>
                <p:nvPr/>
              </p:nvSpPr>
              <p:spPr>
                <a:xfrm>
                  <a:off x="6837316" y="4783757"/>
                  <a:ext cx="4277815" cy="1237300"/>
                </a:xfrm>
                <a:prstGeom prst="rect">
                  <a:avLst/>
                </a:prstGeom>
                <a:blipFill>
                  <a:blip r:embed="rId26"/>
                  <a:stretch>
                    <a:fillRect l="-1187" t="-3061" b="-57143"/>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46FE2E7-0816-574C-A7C0-86894C758606}"/>
                  </a:ext>
                </a:extLst>
              </p:cNvPr>
              <p:cNvSpPr txBox="1"/>
              <p:nvPr/>
            </p:nvSpPr>
            <p:spPr>
              <a:xfrm>
                <a:off x="111911" y="799714"/>
                <a:ext cx="4497763" cy="199906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sSub>
                      <m:sSubPr>
                        <m:ctrlPr>
                          <a:rPr lang="el-GR"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𝐺𝑆</m:t>
                            </m:r>
                          </m:sub>
                        </m:sSub>
                      </m:den>
                    </m:f>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𝐺𝑆</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𝐷𝑆</m:t>
                            </m:r>
                          </m:sub>
                        </m:sSub>
                      </m:den>
                    </m:f>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𝐷𝑆</m:t>
                        </m:r>
                      </m:sub>
                    </m:sSub>
                  </m:oMath>
                </a14:m>
                <a:endParaRPr lang="en-US" dirty="0"/>
              </a:p>
              <a:p>
                <a:pPr marL="285750" indent="-285750">
                  <a:buFont typeface="Arial" panose="020B0604020202020204" pitchFamily="34" charset="0"/>
                  <a:buChar char="•"/>
                </a:pPr>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𝑑</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i="1">
                                <a:latin typeface="Cambria Math" panose="02040503050406030204" pitchFamily="18" charset="0"/>
                                <a:ea typeface="Cambria Math" panose="02040503050406030204" pitchFamily="18" charset="0"/>
                              </a:rPr>
                              <m:t>𝐺𝑆</m:t>
                            </m:r>
                          </m:sub>
                        </m:sSub>
                      </m:den>
                    </m:f>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𝑑</m:t>
                        </m:r>
                      </m:sub>
                    </m:sSub>
                  </m:oMath>
                </a14:m>
                <a:r>
                  <a:rPr lang="en-US" dirty="0"/>
                  <a:t>, </a:t>
                </a:r>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𝑑</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𝐷𝑆</m:t>
                            </m:r>
                          </m:sub>
                        </m:sSub>
                      </m:den>
                    </m:f>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sub>
                    </m:sSub>
                  </m:oMath>
                </a14:m>
                <a:endParaRPr lang="en-US" dirty="0"/>
              </a:p>
              <a:p>
                <a:pPr marL="285750" indent="-285750">
                  <a:buFont typeface="Arial" panose="020B0604020202020204" pitchFamily="34" charset="0"/>
                  <a:buChar char="•"/>
                </a:pPr>
                <a:endParaRPr lang="en-US" dirty="0"/>
              </a:p>
            </p:txBody>
          </p:sp>
        </mc:Choice>
        <mc:Fallback xmlns="">
          <p:sp>
            <p:nvSpPr>
              <p:cNvPr id="10" name="TextBox 9">
                <a:extLst>
                  <a:ext uri="{FF2B5EF4-FFF2-40B4-BE49-F238E27FC236}">
                    <a16:creationId xmlns:a16="http://schemas.microsoft.com/office/drawing/2014/main" id="{846FE2E7-0816-574C-A7C0-86894C758606}"/>
                  </a:ext>
                </a:extLst>
              </p:cNvPr>
              <p:cNvSpPr txBox="1">
                <a:spLocks noRot="1" noChangeAspect="1" noMove="1" noResize="1" noEditPoints="1" noAdjustHandles="1" noChangeArrowheads="1" noChangeShapeType="1" noTextEdit="1"/>
              </p:cNvSpPr>
              <p:nvPr/>
            </p:nvSpPr>
            <p:spPr>
              <a:xfrm>
                <a:off x="111911" y="799714"/>
                <a:ext cx="4497763" cy="1999067"/>
              </a:xfrm>
              <a:prstGeom prst="rect">
                <a:avLst/>
              </a:prstGeom>
              <a:blipFill>
                <a:blip r:embed="rId27"/>
                <a:stretch>
                  <a:fillRect l="-845"/>
                </a:stretch>
              </a:blipFill>
            </p:spPr>
            <p:txBody>
              <a:bodyPr/>
              <a:lstStyle/>
              <a:p>
                <a:r>
                  <a:rPr lang="en-US">
                    <a:noFill/>
                  </a:rPr>
                  <a:t> </a:t>
                </a:r>
              </a:p>
            </p:txBody>
          </p:sp>
        </mc:Fallback>
      </mc:AlternateContent>
    </p:spTree>
    <p:extLst>
      <p:ext uri="{BB962C8B-B14F-4D97-AF65-F5344CB8AC3E}">
        <p14:creationId xmlns:p14="http://schemas.microsoft.com/office/powerpoint/2010/main" val="42369664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739155" y="1369405"/>
                <a:ext cx="4679130" cy="3851834"/>
              </a:xfrm>
              <a:prstGeom prst="rect">
                <a:avLst/>
              </a:prstGeom>
              <a:noFill/>
            </p:spPr>
            <p:txBody>
              <a:bodyPr wrap="square" rtlCol="0">
                <a:noAutofit/>
              </a:bodyPr>
              <a:lstStyle/>
              <a:p>
                <a:pPr marL="285750" indent="-285750">
                  <a:buFont typeface="Arial" panose="020B0604020202020204" pitchFamily="34" charset="0"/>
                  <a:buChar char="•"/>
                </a:pPr>
                <a:r>
                  <a:rPr lang="en-US" dirty="0"/>
                  <a:t>For common source</a:t>
                </a:r>
              </a:p>
              <a:p>
                <a:pPr marL="742950" lvl="1" indent="-285750">
                  <a:buFont typeface="Arial" panose="020B0604020202020204" pitchFamily="34" charset="0"/>
                  <a:buChar char="•"/>
                </a:pPr>
                <a:r>
                  <a:rPr lang="en-US" dirty="0"/>
                  <a:t>Equivalent for FET: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m:t>
                            </m:r>
                          </m:sup>
                        </m:sSup>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m:t>
                                </m:r>
                              </m:sup>
                            </m:sSup>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4</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4</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4</m:t>
                                </m:r>
                              </m:sub>
                            </m:sSub>
                          </m:den>
                        </m:f>
                      </m:den>
                    </m:f>
                  </m:oMath>
                </a14:m>
                <a:r>
                  <a:rPr lang="en-US"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r>
                  <a:rPr lang="en-US" dirty="0"/>
                  <a:t>For common drain</a:t>
                </a:r>
              </a:p>
              <a:p>
                <a:pPr marL="742950" lvl="1"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num>
                      <m:den>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en>
                    </m:f>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3</m:t>
                                </m:r>
                              </m:sub>
                            </m:sSub>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𝑚</m:t>
                            </m:r>
                          </m:sub>
                        </m:sSub>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196</m:t>
                    </m:r>
                    <m:r>
                      <m:rPr>
                        <m:sty m:val="p"/>
                      </m:rPr>
                      <a:rPr lang="el-GR" b="0" i="1" smtClean="0">
                        <a:latin typeface="Cambria Math" panose="02040503050406030204" pitchFamily="18" charset="0"/>
                        <a:ea typeface="Cambria Math" panose="02040503050406030204" pitchFamily="18" charset="0"/>
                      </a:rPr>
                      <m:t>Ω</m:t>
                    </m:r>
                  </m:oMath>
                </a14:m>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739155" y="1369405"/>
                <a:ext cx="4679130" cy="3851834"/>
              </a:xfrm>
              <a:prstGeom prst="rect">
                <a:avLst/>
              </a:prstGeom>
              <a:blipFill>
                <a:blip r:embed="rId3"/>
                <a:stretch>
                  <a:fillRect l="-813" t="-987"/>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CB1D9292-2917-9247-9B33-A42D3B67ADAE}"/>
              </a:ext>
            </a:extLst>
          </p:cNvPr>
          <p:cNvGrpSpPr/>
          <p:nvPr/>
        </p:nvGrpSpPr>
        <p:grpSpPr>
          <a:xfrm>
            <a:off x="9011045" y="128547"/>
            <a:ext cx="2518407" cy="2590527"/>
            <a:chOff x="8470049" y="771524"/>
            <a:chExt cx="2826811" cy="3419926"/>
          </a:xfrm>
        </p:grpSpPr>
        <p:sp>
          <p:nvSpPr>
            <p:cNvPr id="110" name="TextBox 109">
              <a:extLst>
                <a:ext uri="{FF2B5EF4-FFF2-40B4-BE49-F238E27FC236}">
                  <a16:creationId xmlns:a16="http://schemas.microsoft.com/office/drawing/2014/main" id="{ADCDF9CF-CDD3-8B4C-9524-D04F12D790A5}"/>
                </a:ext>
              </a:extLst>
            </p:cNvPr>
            <p:cNvSpPr txBox="1"/>
            <p:nvPr/>
          </p:nvSpPr>
          <p:spPr>
            <a:xfrm>
              <a:off x="8968611" y="771524"/>
              <a:ext cx="2074094" cy="369332"/>
            </a:xfrm>
            <a:prstGeom prst="rect">
              <a:avLst/>
            </a:prstGeom>
            <a:noFill/>
          </p:spPr>
          <p:txBody>
            <a:bodyPr wrap="none" rtlCol="0">
              <a:spAutoFit/>
            </a:bodyPr>
            <a:lstStyle/>
            <a:p>
              <a:r>
                <a:rPr lang="en-US" dirty="0"/>
                <a:t>FET common source</a:t>
              </a:r>
            </a:p>
          </p:txBody>
        </p:sp>
        <p:grpSp>
          <p:nvGrpSpPr>
            <p:cNvPr id="112" name="Group 210">
              <a:extLst>
                <a:ext uri="{FF2B5EF4-FFF2-40B4-BE49-F238E27FC236}">
                  <a16:creationId xmlns:a16="http://schemas.microsoft.com/office/drawing/2014/main" id="{9624D6DC-01E6-2D46-BD62-0B67618B5CAB}"/>
                </a:ext>
              </a:extLst>
            </p:cNvPr>
            <p:cNvGrpSpPr>
              <a:grpSpLocks/>
            </p:cNvGrpSpPr>
            <p:nvPr/>
          </p:nvGrpSpPr>
          <p:grpSpPr bwMode="auto">
            <a:xfrm rot="5400000">
              <a:off x="8790315" y="2232323"/>
              <a:ext cx="304800" cy="762000"/>
              <a:chOff x="3216" y="1728"/>
              <a:chExt cx="192" cy="480"/>
            </a:xfrm>
          </p:grpSpPr>
          <p:sp>
            <p:nvSpPr>
              <p:cNvPr id="172" name="Line 8">
                <a:extLst>
                  <a:ext uri="{FF2B5EF4-FFF2-40B4-BE49-F238E27FC236}">
                    <a16:creationId xmlns:a16="http://schemas.microsoft.com/office/drawing/2014/main" id="{2D659E92-B532-4845-A0EC-814030A62A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9">
                <a:extLst>
                  <a:ext uri="{FF2B5EF4-FFF2-40B4-BE49-F238E27FC236}">
                    <a16:creationId xmlns:a16="http://schemas.microsoft.com/office/drawing/2014/main" id="{F1383FE3-C056-6441-83EC-8A96599DA3B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
                <a:extLst>
                  <a:ext uri="{FF2B5EF4-FFF2-40B4-BE49-F238E27FC236}">
                    <a16:creationId xmlns:a16="http://schemas.microsoft.com/office/drawing/2014/main" id="{98D4B4AF-51D9-1549-BF54-7D3B7292289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1">
                <a:extLst>
                  <a:ext uri="{FF2B5EF4-FFF2-40B4-BE49-F238E27FC236}">
                    <a16:creationId xmlns:a16="http://schemas.microsoft.com/office/drawing/2014/main" id="{BCADF220-7DC3-AF42-84F7-FF8922A47C7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5" name="Group 124">
              <a:extLst>
                <a:ext uri="{FF2B5EF4-FFF2-40B4-BE49-F238E27FC236}">
                  <a16:creationId xmlns:a16="http://schemas.microsoft.com/office/drawing/2014/main" id="{A29A25FB-1C17-244D-A92F-6A3EED04E651}"/>
                </a:ext>
              </a:extLst>
            </p:cNvPr>
            <p:cNvGrpSpPr/>
            <p:nvPr/>
          </p:nvGrpSpPr>
          <p:grpSpPr>
            <a:xfrm>
              <a:off x="9274729" y="1998401"/>
              <a:ext cx="762000" cy="1219200"/>
              <a:chOff x="2362200" y="1905000"/>
              <a:chExt cx="762000" cy="1219200"/>
            </a:xfrm>
          </p:grpSpPr>
          <p:cxnSp>
            <p:nvCxnSpPr>
              <p:cNvPr id="141" name="Straight Connector 140">
                <a:extLst>
                  <a:ext uri="{FF2B5EF4-FFF2-40B4-BE49-F238E27FC236}">
                    <a16:creationId xmlns:a16="http://schemas.microsoft.com/office/drawing/2014/main" id="{1944838B-0E69-DB44-8234-CE2C50AD907C}"/>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42" name="Straight Connector 141">
                <a:extLst>
                  <a:ext uri="{FF2B5EF4-FFF2-40B4-BE49-F238E27FC236}">
                    <a16:creationId xmlns:a16="http://schemas.microsoft.com/office/drawing/2014/main" id="{A481A13C-5F48-ED43-B93E-F7295F9801AC}"/>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3" name="Straight Connector 142">
                <a:extLst>
                  <a:ext uri="{FF2B5EF4-FFF2-40B4-BE49-F238E27FC236}">
                    <a16:creationId xmlns:a16="http://schemas.microsoft.com/office/drawing/2014/main" id="{028387B7-42FD-8B49-97A8-B7F61C8692B7}"/>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B1153F1C-101B-954E-8531-70A1A2F18AF2}"/>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2EC5A8A3-8925-3641-8EAF-4AA60F693B0D}"/>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6" name="Straight Arrow Connector 145">
                <a:extLst>
                  <a:ext uri="{FF2B5EF4-FFF2-40B4-BE49-F238E27FC236}">
                    <a16:creationId xmlns:a16="http://schemas.microsoft.com/office/drawing/2014/main" id="{E35B5F36-2692-E141-84F4-CB196E59EC3E}"/>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47" name="TextBox 146">
                <a:extLst>
                  <a:ext uri="{FF2B5EF4-FFF2-40B4-BE49-F238E27FC236}">
                    <a16:creationId xmlns:a16="http://schemas.microsoft.com/office/drawing/2014/main" id="{F7095EEF-3406-7044-9604-B60D3D1BC9B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48" name="TextBox 147">
                <a:extLst>
                  <a:ext uri="{FF2B5EF4-FFF2-40B4-BE49-F238E27FC236}">
                    <a16:creationId xmlns:a16="http://schemas.microsoft.com/office/drawing/2014/main" id="{48D51121-8FF7-1749-B6FC-B08BE6327393}"/>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49" name="TextBox 148">
                <a:extLst>
                  <a:ext uri="{FF2B5EF4-FFF2-40B4-BE49-F238E27FC236}">
                    <a16:creationId xmlns:a16="http://schemas.microsoft.com/office/drawing/2014/main" id="{9087C43D-563F-3942-A5AE-4FC2126B018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32" name="Group 220">
              <a:extLst>
                <a:ext uri="{FF2B5EF4-FFF2-40B4-BE49-F238E27FC236}">
                  <a16:creationId xmlns:a16="http://schemas.microsoft.com/office/drawing/2014/main" id="{023CA4E6-30C5-074D-95BE-31FA3B0735D8}"/>
                </a:ext>
              </a:extLst>
            </p:cNvPr>
            <p:cNvGrpSpPr>
              <a:grpSpLocks/>
            </p:cNvGrpSpPr>
            <p:nvPr/>
          </p:nvGrpSpPr>
          <p:grpSpPr bwMode="auto">
            <a:xfrm>
              <a:off x="9242077" y="3315159"/>
              <a:ext cx="152400" cy="304800"/>
              <a:chOff x="3264" y="3072"/>
              <a:chExt cx="96" cy="192"/>
            </a:xfrm>
          </p:grpSpPr>
          <p:sp>
            <p:nvSpPr>
              <p:cNvPr id="139" name="Line 17">
                <a:extLst>
                  <a:ext uri="{FF2B5EF4-FFF2-40B4-BE49-F238E27FC236}">
                    <a16:creationId xmlns:a16="http://schemas.microsoft.com/office/drawing/2014/main" id="{13179D71-929C-E547-9D8B-1012E6E2AC5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40" name="Freeform 18">
                <a:extLst>
                  <a:ext uri="{FF2B5EF4-FFF2-40B4-BE49-F238E27FC236}">
                    <a16:creationId xmlns:a16="http://schemas.microsoft.com/office/drawing/2014/main" id="{6B7132E8-B722-3E42-8770-B7570C8F249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3" name="Group 13">
              <a:extLst>
                <a:ext uri="{FF2B5EF4-FFF2-40B4-BE49-F238E27FC236}">
                  <a16:creationId xmlns:a16="http://schemas.microsoft.com/office/drawing/2014/main" id="{D68D4A66-B873-5540-AB15-062453D5C836}"/>
                </a:ext>
              </a:extLst>
            </p:cNvPr>
            <p:cNvGrpSpPr>
              <a:grpSpLocks noChangeAspect="1"/>
            </p:cNvGrpSpPr>
            <p:nvPr/>
          </p:nvGrpSpPr>
          <p:grpSpPr bwMode="auto">
            <a:xfrm>
              <a:off x="9244890" y="2537125"/>
              <a:ext cx="152400" cy="152400"/>
              <a:chOff x="1344" y="2064"/>
              <a:chExt cx="192" cy="192"/>
            </a:xfrm>
          </p:grpSpPr>
          <p:sp>
            <p:nvSpPr>
              <p:cNvPr id="137" name="Oval 14">
                <a:extLst>
                  <a:ext uri="{FF2B5EF4-FFF2-40B4-BE49-F238E27FC236}">
                    <a16:creationId xmlns:a16="http://schemas.microsoft.com/office/drawing/2014/main" id="{7276C317-0849-DD45-90E9-F6688EE6D0A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5">
                <a:extLst>
                  <a:ext uri="{FF2B5EF4-FFF2-40B4-BE49-F238E27FC236}">
                    <a16:creationId xmlns:a16="http://schemas.microsoft.com/office/drawing/2014/main" id="{CD7680E3-E4F7-7842-A5B3-2B83B4A061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81" name="Group 210">
              <a:extLst>
                <a:ext uri="{FF2B5EF4-FFF2-40B4-BE49-F238E27FC236}">
                  <a16:creationId xmlns:a16="http://schemas.microsoft.com/office/drawing/2014/main" id="{88B5AD46-6ED2-5D4B-B475-9E39E2903AEB}"/>
                </a:ext>
              </a:extLst>
            </p:cNvPr>
            <p:cNvGrpSpPr>
              <a:grpSpLocks/>
            </p:cNvGrpSpPr>
            <p:nvPr/>
          </p:nvGrpSpPr>
          <p:grpSpPr bwMode="auto">
            <a:xfrm rot="5400000">
              <a:off x="10254451" y="1622920"/>
              <a:ext cx="304800" cy="762000"/>
              <a:chOff x="3216" y="1728"/>
              <a:chExt cx="192" cy="480"/>
            </a:xfrm>
          </p:grpSpPr>
          <p:sp>
            <p:nvSpPr>
              <p:cNvPr id="182" name="Line 8">
                <a:extLst>
                  <a:ext uri="{FF2B5EF4-FFF2-40B4-BE49-F238E27FC236}">
                    <a16:creationId xmlns:a16="http://schemas.microsoft.com/office/drawing/2014/main" id="{EBA8C408-2071-7B40-AC71-8C4A56D6131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9">
                <a:extLst>
                  <a:ext uri="{FF2B5EF4-FFF2-40B4-BE49-F238E27FC236}">
                    <a16:creationId xmlns:a16="http://schemas.microsoft.com/office/drawing/2014/main" id="{307ED697-3F9C-B645-A906-8B8B28FA3F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0">
                <a:extLst>
                  <a:ext uri="{FF2B5EF4-FFF2-40B4-BE49-F238E27FC236}">
                    <a16:creationId xmlns:a16="http://schemas.microsoft.com/office/drawing/2014/main" id="{633D11D4-B878-B94E-BEA9-3C60251849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1">
                <a:extLst>
                  <a:ext uri="{FF2B5EF4-FFF2-40B4-BE49-F238E27FC236}">
                    <a16:creationId xmlns:a16="http://schemas.microsoft.com/office/drawing/2014/main" id="{CEAE0ABB-DFE4-8C42-B3C9-1AD8E8552D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6" name="Freeform 12">
              <a:extLst>
                <a:ext uri="{FF2B5EF4-FFF2-40B4-BE49-F238E27FC236}">
                  <a16:creationId xmlns:a16="http://schemas.microsoft.com/office/drawing/2014/main" id="{36EFB147-E72C-9044-9485-92B9BC1E7881}"/>
                </a:ext>
              </a:extLst>
            </p:cNvPr>
            <p:cNvSpPr>
              <a:spLocks noChangeAspect="1"/>
            </p:cNvSpPr>
            <p:nvPr/>
          </p:nvSpPr>
          <p:spPr bwMode="auto">
            <a:xfrm>
              <a:off x="9960531" y="12572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7" name="Freeform 12">
              <a:extLst>
                <a:ext uri="{FF2B5EF4-FFF2-40B4-BE49-F238E27FC236}">
                  <a16:creationId xmlns:a16="http://schemas.microsoft.com/office/drawing/2014/main" id="{96BA80C7-7BE4-1E4B-AE48-848EBB0AC70E}"/>
                </a:ext>
              </a:extLst>
            </p:cNvPr>
            <p:cNvSpPr>
              <a:spLocks noChangeAspect="1"/>
            </p:cNvSpPr>
            <p:nvPr/>
          </p:nvSpPr>
          <p:spPr bwMode="auto">
            <a:xfrm>
              <a:off x="9242073" y="261796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8" name="Group 13">
              <a:extLst>
                <a:ext uri="{FF2B5EF4-FFF2-40B4-BE49-F238E27FC236}">
                  <a16:creationId xmlns:a16="http://schemas.microsoft.com/office/drawing/2014/main" id="{C16A4329-EC09-3C4A-97A9-4950A5C2B499}"/>
                </a:ext>
              </a:extLst>
            </p:cNvPr>
            <p:cNvGrpSpPr>
              <a:grpSpLocks noChangeAspect="1"/>
            </p:cNvGrpSpPr>
            <p:nvPr/>
          </p:nvGrpSpPr>
          <p:grpSpPr bwMode="auto">
            <a:xfrm>
              <a:off x="8526433" y="2538866"/>
              <a:ext cx="152400" cy="152400"/>
              <a:chOff x="1344" y="2064"/>
              <a:chExt cx="192" cy="192"/>
            </a:xfrm>
          </p:grpSpPr>
          <p:sp>
            <p:nvSpPr>
              <p:cNvPr id="189" name="Oval 14">
                <a:extLst>
                  <a:ext uri="{FF2B5EF4-FFF2-40B4-BE49-F238E27FC236}">
                    <a16:creationId xmlns:a16="http://schemas.microsoft.com/office/drawing/2014/main" id="{534A31AA-1F2D-8241-8F72-4C99B8BDD99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0" name="Rectangle 15">
                <a:extLst>
                  <a:ext uri="{FF2B5EF4-FFF2-40B4-BE49-F238E27FC236}">
                    <a16:creationId xmlns:a16="http://schemas.microsoft.com/office/drawing/2014/main" id="{FE490AD4-F888-C44E-BC4A-1C01884EB8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1" name="Group 13">
              <a:extLst>
                <a:ext uri="{FF2B5EF4-FFF2-40B4-BE49-F238E27FC236}">
                  <a16:creationId xmlns:a16="http://schemas.microsoft.com/office/drawing/2014/main" id="{85DC7528-84E0-CC46-81B5-90DDFB41036D}"/>
                </a:ext>
              </a:extLst>
            </p:cNvPr>
            <p:cNvGrpSpPr>
              <a:grpSpLocks noChangeAspect="1"/>
            </p:cNvGrpSpPr>
            <p:nvPr/>
          </p:nvGrpSpPr>
          <p:grpSpPr bwMode="auto">
            <a:xfrm>
              <a:off x="10725345" y="1929266"/>
              <a:ext cx="152400" cy="152400"/>
              <a:chOff x="1344" y="2064"/>
              <a:chExt cx="192" cy="192"/>
            </a:xfrm>
          </p:grpSpPr>
          <p:sp>
            <p:nvSpPr>
              <p:cNvPr id="192" name="Oval 14">
                <a:extLst>
                  <a:ext uri="{FF2B5EF4-FFF2-40B4-BE49-F238E27FC236}">
                    <a16:creationId xmlns:a16="http://schemas.microsoft.com/office/drawing/2014/main" id="{215A87B0-5269-2F4D-8ECD-E0A66197F90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3" name="Rectangle 15">
                <a:extLst>
                  <a:ext uri="{FF2B5EF4-FFF2-40B4-BE49-F238E27FC236}">
                    <a16:creationId xmlns:a16="http://schemas.microsoft.com/office/drawing/2014/main" id="{A17DB03F-6C78-B847-B647-EA93544CE0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4" name="Freeform 12">
              <a:extLst>
                <a:ext uri="{FF2B5EF4-FFF2-40B4-BE49-F238E27FC236}">
                  <a16:creationId xmlns:a16="http://schemas.microsoft.com/office/drawing/2014/main" id="{3EED4A28-2E90-E547-9B6D-08A593296BEF}"/>
                </a:ext>
              </a:extLst>
            </p:cNvPr>
            <p:cNvSpPr>
              <a:spLocks noChangeAspect="1"/>
            </p:cNvSpPr>
            <p:nvPr/>
          </p:nvSpPr>
          <p:spPr bwMode="auto">
            <a:xfrm>
              <a:off x="9960527" y="315136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7" name="Group 220">
              <a:extLst>
                <a:ext uri="{FF2B5EF4-FFF2-40B4-BE49-F238E27FC236}">
                  <a16:creationId xmlns:a16="http://schemas.microsoft.com/office/drawing/2014/main" id="{A06DE9D0-4A4E-A446-A576-4E3D47A1BC35}"/>
                </a:ext>
              </a:extLst>
            </p:cNvPr>
            <p:cNvGrpSpPr>
              <a:grpSpLocks/>
            </p:cNvGrpSpPr>
            <p:nvPr/>
          </p:nvGrpSpPr>
          <p:grpSpPr bwMode="auto">
            <a:xfrm>
              <a:off x="9970454" y="3886650"/>
              <a:ext cx="152400" cy="304800"/>
              <a:chOff x="3264" y="3072"/>
              <a:chExt cx="96" cy="192"/>
            </a:xfrm>
          </p:grpSpPr>
          <p:sp>
            <p:nvSpPr>
              <p:cNvPr id="198" name="Line 17">
                <a:extLst>
                  <a:ext uri="{FF2B5EF4-FFF2-40B4-BE49-F238E27FC236}">
                    <a16:creationId xmlns:a16="http://schemas.microsoft.com/office/drawing/2014/main" id="{A4E2EDEA-DCDB-C74B-912E-461AB7D74C34}"/>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99" name="Freeform 18">
                <a:extLst>
                  <a:ext uri="{FF2B5EF4-FFF2-40B4-BE49-F238E27FC236}">
                    <a16:creationId xmlns:a16="http://schemas.microsoft.com/office/drawing/2014/main" id="{1EB29259-B685-EF48-8205-8053293DEF1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A2EF58F1-2E64-0B4C-BB39-C57CFD5BB278}"/>
                    </a:ext>
                  </a:extLst>
                </p:cNvPr>
                <p:cNvSpPr txBox="1"/>
                <p:nvPr/>
              </p:nvSpPr>
              <p:spPr>
                <a:xfrm>
                  <a:off x="10073390" y="204033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4</m:t>
                            </m:r>
                          </m:sub>
                        </m:sSub>
                      </m:oMath>
                    </m:oMathPara>
                  </a14:m>
                  <a:endParaRPr lang="en-US" dirty="0"/>
                </a:p>
              </p:txBody>
            </p:sp>
          </mc:Choice>
          <mc:Fallback xmlns="">
            <p:sp>
              <p:nvSpPr>
                <p:cNvPr id="208" name="TextBox 207">
                  <a:extLst>
                    <a:ext uri="{FF2B5EF4-FFF2-40B4-BE49-F238E27FC236}">
                      <a16:creationId xmlns:a16="http://schemas.microsoft.com/office/drawing/2014/main" id="{A2EF58F1-2E64-0B4C-BB39-C57CFD5BB278}"/>
                    </a:ext>
                  </a:extLst>
                </p:cNvPr>
                <p:cNvSpPr txBox="1">
                  <a:spLocks noRot="1" noChangeAspect="1" noMove="1" noResize="1" noEditPoints="1" noAdjustHandles="1" noChangeArrowheads="1" noChangeShapeType="1" noTextEdit="1"/>
                </p:cNvSpPr>
                <p:nvPr/>
              </p:nvSpPr>
              <p:spPr>
                <a:xfrm>
                  <a:off x="10073390" y="2040331"/>
                  <a:ext cx="633999" cy="369332"/>
                </a:xfrm>
                <a:prstGeom prst="rect">
                  <a:avLst/>
                </a:prstGeom>
                <a:blipFill>
                  <a:blip r:embed="rId4"/>
                  <a:stretch>
                    <a:fillRect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55A09CD7-6C20-FE4D-9E2F-C3B7E7D59477}"/>
                    </a:ext>
                  </a:extLst>
                </p:cNvPr>
                <p:cNvSpPr txBox="1"/>
                <p:nvPr/>
              </p:nvSpPr>
              <p:spPr>
                <a:xfrm>
                  <a:off x="8642147" y="268687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209" name="TextBox 208">
                  <a:extLst>
                    <a:ext uri="{FF2B5EF4-FFF2-40B4-BE49-F238E27FC236}">
                      <a16:creationId xmlns:a16="http://schemas.microsoft.com/office/drawing/2014/main" id="{55A09CD7-6C20-FE4D-9E2F-C3B7E7D59477}"/>
                    </a:ext>
                  </a:extLst>
                </p:cNvPr>
                <p:cNvSpPr txBox="1">
                  <a:spLocks noRot="1" noChangeAspect="1" noMove="1" noResize="1" noEditPoints="1" noAdjustHandles="1" noChangeArrowheads="1" noChangeShapeType="1" noTextEdit="1"/>
                </p:cNvSpPr>
                <p:nvPr/>
              </p:nvSpPr>
              <p:spPr>
                <a:xfrm>
                  <a:off x="8642147" y="2686877"/>
                  <a:ext cx="633999" cy="369332"/>
                </a:xfrm>
                <a:prstGeom prst="rect">
                  <a:avLst/>
                </a:prstGeom>
                <a:blipFill>
                  <a:blip r:embed="rId5"/>
                  <a:stretch>
                    <a:fillRect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2E85FFA6-6D46-A149-8867-7B29FCB7C366}"/>
                    </a:ext>
                  </a:extLst>
                </p:cNvPr>
                <p:cNvSpPr txBox="1"/>
                <p:nvPr/>
              </p:nvSpPr>
              <p:spPr>
                <a:xfrm>
                  <a:off x="9359181" y="297256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10" name="TextBox 209">
                  <a:extLst>
                    <a:ext uri="{FF2B5EF4-FFF2-40B4-BE49-F238E27FC236}">
                      <a16:creationId xmlns:a16="http://schemas.microsoft.com/office/drawing/2014/main" id="{2E85FFA6-6D46-A149-8867-7B29FCB7C366}"/>
                    </a:ext>
                  </a:extLst>
                </p:cNvPr>
                <p:cNvSpPr txBox="1">
                  <a:spLocks noRot="1" noChangeAspect="1" noMove="1" noResize="1" noEditPoints="1" noAdjustHandles="1" noChangeArrowheads="1" noChangeShapeType="1" noTextEdit="1"/>
                </p:cNvSpPr>
                <p:nvPr/>
              </p:nvSpPr>
              <p:spPr>
                <a:xfrm>
                  <a:off x="9359181" y="2972568"/>
                  <a:ext cx="633999" cy="369332"/>
                </a:xfrm>
                <a:prstGeom prst="rect">
                  <a:avLst/>
                </a:prstGeom>
                <a:blipFill>
                  <a:blip r:embed="rId6"/>
                  <a:stretch>
                    <a:fillRect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0C263FBC-3A57-3848-8098-C3BC2F824A72}"/>
                    </a:ext>
                  </a:extLst>
                </p:cNvPr>
                <p:cNvSpPr txBox="1"/>
                <p:nvPr/>
              </p:nvSpPr>
              <p:spPr>
                <a:xfrm>
                  <a:off x="9565475" y="339747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dirty="0"/>
                </a:p>
              </p:txBody>
            </p:sp>
          </mc:Choice>
          <mc:Fallback xmlns="">
            <p:sp>
              <p:nvSpPr>
                <p:cNvPr id="212" name="TextBox 211">
                  <a:extLst>
                    <a:ext uri="{FF2B5EF4-FFF2-40B4-BE49-F238E27FC236}">
                      <a16:creationId xmlns:a16="http://schemas.microsoft.com/office/drawing/2014/main" id="{0C263FBC-3A57-3848-8098-C3BC2F824A72}"/>
                    </a:ext>
                  </a:extLst>
                </p:cNvPr>
                <p:cNvSpPr txBox="1">
                  <a:spLocks noRot="1" noChangeAspect="1" noMove="1" noResize="1" noEditPoints="1" noAdjustHandles="1" noChangeArrowheads="1" noChangeShapeType="1" noTextEdit="1"/>
                </p:cNvSpPr>
                <p:nvPr/>
              </p:nvSpPr>
              <p:spPr>
                <a:xfrm>
                  <a:off x="9565475" y="3397477"/>
                  <a:ext cx="633999" cy="369332"/>
                </a:xfrm>
                <a:prstGeom prst="rect">
                  <a:avLst/>
                </a:prstGeom>
                <a:blipFill>
                  <a:blip r:embed="rId7"/>
                  <a:stretch>
                    <a:fillRect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3" name="TextBox 212">
                  <a:extLst>
                    <a:ext uri="{FF2B5EF4-FFF2-40B4-BE49-F238E27FC236}">
                      <a16:creationId xmlns:a16="http://schemas.microsoft.com/office/drawing/2014/main" id="{A7BADD41-30B6-0D44-AA23-D85FD63D9CC6}"/>
                    </a:ext>
                  </a:extLst>
                </p:cNvPr>
                <p:cNvSpPr txBox="1"/>
                <p:nvPr/>
              </p:nvSpPr>
              <p:spPr>
                <a:xfrm>
                  <a:off x="10087571" y="140545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13" name="TextBox 212">
                  <a:extLst>
                    <a:ext uri="{FF2B5EF4-FFF2-40B4-BE49-F238E27FC236}">
                      <a16:creationId xmlns:a16="http://schemas.microsoft.com/office/drawing/2014/main" id="{A7BADD41-30B6-0D44-AA23-D85FD63D9CC6}"/>
                    </a:ext>
                  </a:extLst>
                </p:cNvPr>
                <p:cNvSpPr txBox="1">
                  <a:spLocks noRot="1" noChangeAspect="1" noMove="1" noResize="1" noEditPoints="1" noAdjustHandles="1" noChangeArrowheads="1" noChangeShapeType="1" noTextEdit="1"/>
                </p:cNvSpPr>
                <p:nvPr/>
              </p:nvSpPr>
              <p:spPr>
                <a:xfrm>
                  <a:off x="10087571" y="1405452"/>
                  <a:ext cx="633999" cy="369332"/>
                </a:xfrm>
                <a:prstGeom prst="rect">
                  <a:avLst/>
                </a:prstGeom>
                <a:blipFill>
                  <a:blip r:embed="rId8"/>
                  <a:stretch>
                    <a:fillRect b="-26087"/>
                  </a:stretch>
                </a:blipFill>
              </p:spPr>
              <p:txBody>
                <a:bodyPr/>
                <a:lstStyle/>
                <a:p>
                  <a:r>
                    <a:rPr lang="en-US">
                      <a:noFill/>
                    </a:rPr>
                    <a:t> </a:t>
                  </a:r>
                </a:p>
              </p:txBody>
            </p:sp>
          </mc:Fallback>
        </mc:AlternateContent>
        <p:grpSp>
          <p:nvGrpSpPr>
            <p:cNvPr id="216" name="Group 13">
              <a:extLst>
                <a:ext uri="{FF2B5EF4-FFF2-40B4-BE49-F238E27FC236}">
                  <a16:creationId xmlns:a16="http://schemas.microsoft.com/office/drawing/2014/main" id="{96F3C292-D7C8-494E-AA1F-1B79C210E704}"/>
                </a:ext>
              </a:extLst>
            </p:cNvPr>
            <p:cNvGrpSpPr>
              <a:grpSpLocks noChangeAspect="1"/>
            </p:cNvGrpSpPr>
            <p:nvPr/>
          </p:nvGrpSpPr>
          <p:grpSpPr bwMode="auto">
            <a:xfrm>
              <a:off x="9960527" y="1180428"/>
              <a:ext cx="152400" cy="152400"/>
              <a:chOff x="1344" y="2064"/>
              <a:chExt cx="192" cy="192"/>
            </a:xfrm>
          </p:grpSpPr>
          <p:sp>
            <p:nvSpPr>
              <p:cNvPr id="217" name="Oval 14">
                <a:extLst>
                  <a:ext uri="{FF2B5EF4-FFF2-40B4-BE49-F238E27FC236}">
                    <a16:creationId xmlns:a16="http://schemas.microsoft.com/office/drawing/2014/main" id="{AAE78CF1-A1A5-BA4A-AC12-C6A9E6F732D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Rectangle 15">
                <a:extLst>
                  <a:ext uri="{FF2B5EF4-FFF2-40B4-BE49-F238E27FC236}">
                    <a16:creationId xmlns:a16="http://schemas.microsoft.com/office/drawing/2014/main" id="{36C1EF96-78CD-9646-BE7A-8B6129BBDD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AAE3F8FB-8C2C-8748-A3FB-9F27755F089D}"/>
                    </a:ext>
                  </a:extLst>
                </p:cNvPr>
                <p:cNvSpPr txBox="1"/>
                <p:nvPr/>
              </p:nvSpPr>
              <p:spPr>
                <a:xfrm>
                  <a:off x="8470049" y="221292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22" name="TextBox 221">
                  <a:extLst>
                    <a:ext uri="{FF2B5EF4-FFF2-40B4-BE49-F238E27FC236}">
                      <a16:creationId xmlns:a16="http://schemas.microsoft.com/office/drawing/2014/main" id="{AAE3F8FB-8C2C-8748-A3FB-9F27755F089D}"/>
                    </a:ext>
                  </a:extLst>
                </p:cNvPr>
                <p:cNvSpPr txBox="1">
                  <a:spLocks noRot="1" noChangeAspect="1" noMove="1" noResize="1" noEditPoints="1" noAdjustHandles="1" noChangeArrowheads="1" noChangeShapeType="1" noTextEdit="1"/>
                </p:cNvSpPr>
                <p:nvPr/>
              </p:nvSpPr>
              <p:spPr>
                <a:xfrm>
                  <a:off x="8470049" y="2212925"/>
                  <a:ext cx="633999" cy="369332"/>
                </a:xfrm>
                <a:prstGeom prst="rect">
                  <a:avLst/>
                </a:prstGeom>
                <a:blipFill>
                  <a:blip r:embed="rId9"/>
                  <a:stretch>
                    <a:fillRect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E9B251A5-FDD7-D448-AC7A-F6B64F6DC5D7}"/>
                    </a:ext>
                  </a:extLst>
                </p:cNvPr>
                <p:cNvSpPr txBox="1"/>
                <p:nvPr/>
              </p:nvSpPr>
              <p:spPr>
                <a:xfrm>
                  <a:off x="10658307" y="159434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23" name="TextBox 222">
                  <a:extLst>
                    <a:ext uri="{FF2B5EF4-FFF2-40B4-BE49-F238E27FC236}">
                      <a16:creationId xmlns:a16="http://schemas.microsoft.com/office/drawing/2014/main" id="{E9B251A5-FDD7-D448-AC7A-F6B64F6DC5D7}"/>
                    </a:ext>
                  </a:extLst>
                </p:cNvPr>
                <p:cNvSpPr txBox="1">
                  <a:spLocks noRot="1" noChangeAspect="1" noMove="1" noResize="1" noEditPoints="1" noAdjustHandles="1" noChangeArrowheads="1" noChangeShapeType="1" noTextEdit="1"/>
                </p:cNvSpPr>
                <p:nvPr/>
              </p:nvSpPr>
              <p:spPr>
                <a:xfrm>
                  <a:off x="10658307" y="1594346"/>
                  <a:ext cx="633999" cy="369332"/>
                </a:xfrm>
                <a:prstGeom prst="rect">
                  <a:avLst/>
                </a:prstGeom>
                <a:blipFill>
                  <a:blip r:embed="rId10"/>
                  <a:stretch>
                    <a:fillRect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4" name="TextBox 223">
                  <a:extLst>
                    <a:ext uri="{FF2B5EF4-FFF2-40B4-BE49-F238E27FC236}">
                      <a16:creationId xmlns:a16="http://schemas.microsoft.com/office/drawing/2014/main" id="{B6EDF768-F989-AC48-BEFD-C8164CB96CD0}"/>
                    </a:ext>
                  </a:extLst>
                </p:cNvPr>
                <p:cNvSpPr txBox="1"/>
                <p:nvPr/>
              </p:nvSpPr>
              <p:spPr>
                <a:xfrm>
                  <a:off x="10037181" y="107464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24" name="TextBox 223">
                  <a:extLst>
                    <a:ext uri="{FF2B5EF4-FFF2-40B4-BE49-F238E27FC236}">
                      <a16:creationId xmlns:a16="http://schemas.microsoft.com/office/drawing/2014/main" id="{B6EDF768-F989-AC48-BEFD-C8164CB96CD0}"/>
                    </a:ext>
                  </a:extLst>
                </p:cNvPr>
                <p:cNvSpPr txBox="1">
                  <a:spLocks noRot="1" noChangeAspect="1" noMove="1" noResize="1" noEditPoints="1" noAdjustHandles="1" noChangeArrowheads="1" noChangeShapeType="1" noTextEdit="1"/>
                </p:cNvSpPr>
                <p:nvPr/>
              </p:nvSpPr>
              <p:spPr>
                <a:xfrm>
                  <a:off x="10037181" y="1074640"/>
                  <a:ext cx="633999" cy="369332"/>
                </a:xfrm>
                <a:prstGeom prst="rect">
                  <a:avLst/>
                </a:prstGeom>
                <a:blipFill>
                  <a:blip r:embed="rId11"/>
                  <a:stretch>
                    <a:fillRect b="-21739"/>
                  </a:stretch>
                </a:blipFill>
              </p:spPr>
              <p:txBody>
                <a:bodyPr/>
                <a:lstStyle/>
                <a:p>
                  <a:r>
                    <a:rPr lang="en-US">
                      <a:noFill/>
                    </a:rPr>
                    <a:t> </a:t>
                  </a:r>
                </a:p>
              </p:txBody>
            </p:sp>
          </mc:Fallback>
        </mc:AlternateContent>
        <p:sp>
          <p:nvSpPr>
            <p:cNvPr id="150" name="Freeform 12">
              <a:extLst>
                <a:ext uri="{FF2B5EF4-FFF2-40B4-BE49-F238E27FC236}">
                  <a16:creationId xmlns:a16="http://schemas.microsoft.com/office/drawing/2014/main" id="{761EDCA3-03D1-2742-A8CB-02B3E5F073B5}"/>
                </a:ext>
              </a:extLst>
            </p:cNvPr>
            <p:cNvSpPr>
              <a:spLocks noChangeAspect="1"/>
            </p:cNvSpPr>
            <p:nvPr/>
          </p:nvSpPr>
          <p:spPr bwMode="auto">
            <a:xfrm>
              <a:off x="10536285" y="19889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1" name="Group 220">
              <a:extLst>
                <a:ext uri="{FF2B5EF4-FFF2-40B4-BE49-F238E27FC236}">
                  <a16:creationId xmlns:a16="http://schemas.microsoft.com/office/drawing/2014/main" id="{7EE026A0-6B28-454E-A63B-27600D4BE4EC}"/>
                </a:ext>
              </a:extLst>
            </p:cNvPr>
            <p:cNvGrpSpPr>
              <a:grpSpLocks/>
            </p:cNvGrpSpPr>
            <p:nvPr/>
          </p:nvGrpSpPr>
          <p:grpSpPr bwMode="auto">
            <a:xfrm>
              <a:off x="10546212" y="2724199"/>
              <a:ext cx="152400" cy="304800"/>
              <a:chOff x="3264" y="3072"/>
              <a:chExt cx="96" cy="192"/>
            </a:xfrm>
          </p:grpSpPr>
          <p:sp>
            <p:nvSpPr>
              <p:cNvPr id="152" name="Line 17">
                <a:extLst>
                  <a:ext uri="{FF2B5EF4-FFF2-40B4-BE49-F238E27FC236}">
                    <a16:creationId xmlns:a16="http://schemas.microsoft.com/office/drawing/2014/main" id="{535676C9-EC42-3D4A-A0D1-5C504FAF4586}"/>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3" name="Freeform 18">
                <a:extLst>
                  <a:ext uri="{FF2B5EF4-FFF2-40B4-BE49-F238E27FC236}">
                    <a16:creationId xmlns:a16="http://schemas.microsoft.com/office/drawing/2014/main" id="{BD2E5CB7-8644-4A45-AA8E-D56443561B7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00AAA7B9-BA30-504B-94CB-7CEE10DE2252}"/>
                    </a:ext>
                  </a:extLst>
                </p:cNvPr>
                <p:cNvSpPr txBox="1"/>
                <p:nvPr/>
              </p:nvSpPr>
              <p:spPr>
                <a:xfrm>
                  <a:off x="10662861" y="217512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4</m:t>
                            </m:r>
                          </m:sub>
                        </m:sSub>
                      </m:oMath>
                    </m:oMathPara>
                  </a14:m>
                  <a:endParaRPr lang="en-US" dirty="0"/>
                </a:p>
              </p:txBody>
            </p:sp>
          </mc:Choice>
          <mc:Fallback xmlns="">
            <p:sp>
              <p:nvSpPr>
                <p:cNvPr id="154" name="TextBox 153">
                  <a:extLst>
                    <a:ext uri="{FF2B5EF4-FFF2-40B4-BE49-F238E27FC236}">
                      <a16:creationId xmlns:a16="http://schemas.microsoft.com/office/drawing/2014/main" id="{00AAA7B9-BA30-504B-94CB-7CEE10DE2252}"/>
                    </a:ext>
                  </a:extLst>
                </p:cNvPr>
                <p:cNvSpPr txBox="1">
                  <a:spLocks noRot="1" noChangeAspect="1" noMove="1" noResize="1" noEditPoints="1" noAdjustHandles="1" noChangeArrowheads="1" noChangeShapeType="1" noTextEdit="1"/>
                </p:cNvSpPr>
                <p:nvPr/>
              </p:nvSpPr>
              <p:spPr>
                <a:xfrm>
                  <a:off x="10662861" y="2175123"/>
                  <a:ext cx="633999" cy="369332"/>
                </a:xfrm>
                <a:prstGeom prst="rect">
                  <a:avLst/>
                </a:prstGeom>
                <a:blipFill>
                  <a:blip r:embed="rId12"/>
                  <a:stretch>
                    <a:fillRect b="-30435"/>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1BBEF724-F722-5947-87E9-83CFD03641A7}"/>
              </a:ext>
            </a:extLst>
          </p:cNvPr>
          <p:cNvGrpSpPr/>
          <p:nvPr/>
        </p:nvGrpSpPr>
        <p:grpSpPr>
          <a:xfrm>
            <a:off x="8942831" y="2719074"/>
            <a:ext cx="2432447" cy="2785998"/>
            <a:chOff x="5712261" y="923924"/>
            <a:chExt cx="2751134" cy="3419926"/>
          </a:xfrm>
        </p:grpSpPr>
        <p:sp>
          <p:nvSpPr>
            <p:cNvPr id="155" name="TextBox 154">
              <a:extLst>
                <a:ext uri="{FF2B5EF4-FFF2-40B4-BE49-F238E27FC236}">
                  <a16:creationId xmlns:a16="http://schemas.microsoft.com/office/drawing/2014/main" id="{28A691DA-9863-8E49-ADAB-B44F6E13B835}"/>
                </a:ext>
              </a:extLst>
            </p:cNvPr>
            <p:cNvSpPr txBox="1"/>
            <p:nvPr/>
          </p:nvSpPr>
          <p:spPr>
            <a:xfrm>
              <a:off x="6231507" y="923924"/>
              <a:ext cx="1933286" cy="369332"/>
            </a:xfrm>
            <a:prstGeom prst="rect">
              <a:avLst/>
            </a:prstGeom>
            <a:noFill/>
          </p:spPr>
          <p:txBody>
            <a:bodyPr wrap="none" rtlCol="0">
              <a:spAutoFit/>
            </a:bodyPr>
            <a:lstStyle/>
            <a:p>
              <a:r>
                <a:rPr lang="en-US" dirty="0"/>
                <a:t>FET common drain</a:t>
              </a:r>
            </a:p>
          </p:txBody>
        </p:sp>
        <p:grpSp>
          <p:nvGrpSpPr>
            <p:cNvPr id="156" name="Group 210">
              <a:extLst>
                <a:ext uri="{FF2B5EF4-FFF2-40B4-BE49-F238E27FC236}">
                  <a16:creationId xmlns:a16="http://schemas.microsoft.com/office/drawing/2014/main" id="{A3E59127-1950-5444-9D3B-9895747A8F24}"/>
                </a:ext>
              </a:extLst>
            </p:cNvPr>
            <p:cNvGrpSpPr>
              <a:grpSpLocks/>
            </p:cNvGrpSpPr>
            <p:nvPr/>
          </p:nvGrpSpPr>
          <p:grpSpPr bwMode="auto">
            <a:xfrm rot="5400000">
              <a:off x="6053211" y="2384723"/>
              <a:ext cx="304800" cy="762000"/>
              <a:chOff x="3216" y="1728"/>
              <a:chExt cx="192" cy="480"/>
            </a:xfrm>
          </p:grpSpPr>
          <p:sp>
            <p:nvSpPr>
              <p:cNvPr id="157" name="Line 8">
                <a:extLst>
                  <a:ext uri="{FF2B5EF4-FFF2-40B4-BE49-F238E27FC236}">
                    <a16:creationId xmlns:a16="http://schemas.microsoft.com/office/drawing/2014/main" id="{16F71D07-5643-084C-9864-9E164AF46E5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9">
                <a:extLst>
                  <a:ext uri="{FF2B5EF4-FFF2-40B4-BE49-F238E27FC236}">
                    <a16:creationId xmlns:a16="http://schemas.microsoft.com/office/drawing/2014/main" id="{59DA2155-FE53-DA47-A887-E37A182DB4A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
                <a:extLst>
                  <a:ext uri="{FF2B5EF4-FFF2-40B4-BE49-F238E27FC236}">
                    <a16:creationId xmlns:a16="http://schemas.microsoft.com/office/drawing/2014/main" id="{ED6FCC33-DDE5-844F-8579-B02CE84F34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1">
                <a:extLst>
                  <a:ext uri="{FF2B5EF4-FFF2-40B4-BE49-F238E27FC236}">
                    <a16:creationId xmlns:a16="http://schemas.microsoft.com/office/drawing/2014/main" id="{6A3E4709-EF8A-7E4B-807D-AAF651D759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1" name="Group 160">
              <a:extLst>
                <a:ext uri="{FF2B5EF4-FFF2-40B4-BE49-F238E27FC236}">
                  <a16:creationId xmlns:a16="http://schemas.microsoft.com/office/drawing/2014/main" id="{8D1E7E17-6967-2547-9E81-30ED622A52DA}"/>
                </a:ext>
              </a:extLst>
            </p:cNvPr>
            <p:cNvGrpSpPr/>
            <p:nvPr/>
          </p:nvGrpSpPr>
          <p:grpSpPr>
            <a:xfrm>
              <a:off x="6537625" y="2150801"/>
              <a:ext cx="762000" cy="1219200"/>
              <a:chOff x="2362200" y="1905000"/>
              <a:chExt cx="762000" cy="1219200"/>
            </a:xfrm>
          </p:grpSpPr>
          <p:cxnSp>
            <p:nvCxnSpPr>
              <p:cNvPr id="162" name="Straight Connector 161">
                <a:extLst>
                  <a:ext uri="{FF2B5EF4-FFF2-40B4-BE49-F238E27FC236}">
                    <a16:creationId xmlns:a16="http://schemas.microsoft.com/office/drawing/2014/main" id="{7EA9CB1C-2EAA-D74C-8D7B-FC8A08C5003F}"/>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63" name="Straight Connector 162">
                <a:extLst>
                  <a:ext uri="{FF2B5EF4-FFF2-40B4-BE49-F238E27FC236}">
                    <a16:creationId xmlns:a16="http://schemas.microsoft.com/office/drawing/2014/main" id="{2139E648-C1E5-3746-87B8-80C74F59EFA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64" name="Straight Connector 163">
                <a:extLst>
                  <a:ext uri="{FF2B5EF4-FFF2-40B4-BE49-F238E27FC236}">
                    <a16:creationId xmlns:a16="http://schemas.microsoft.com/office/drawing/2014/main" id="{8341BA0E-D702-7049-963B-1E88F2058FC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65" name="Straight Connector 164">
                <a:extLst>
                  <a:ext uri="{FF2B5EF4-FFF2-40B4-BE49-F238E27FC236}">
                    <a16:creationId xmlns:a16="http://schemas.microsoft.com/office/drawing/2014/main" id="{A9B43749-6029-1D45-96D0-28467CBCDF1D}"/>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66" name="Straight Connector 165">
                <a:extLst>
                  <a:ext uri="{FF2B5EF4-FFF2-40B4-BE49-F238E27FC236}">
                    <a16:creationId xmlns:a16="http://schemas.microsoft.com/office/drawing/2014/main" id="{31005AA2-4CCF-4F47-8885-2362859A365C}"/>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67" name="Straight Arrow Connector 166">
                <a:extLst>
                  <a:ext uri="{FF2B5EF4-FFF2-40B4-BE49-F238E27FC236}">
                    <a16:creationId xmlns:a16="http://schemas.microsoft.com/office/drawing/2014/main" id="{DA76D28E-9785-1245-9098-4158E4CFF41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68" name="TextBox 167">
                <a:extLst>
                  <a:ext uri="{FF2B5EF4-FFF2-40B4-BE49-F238E27FC236}">
                    <a16:creationId xmlns:a16="http://schemas.microsoft.com/office/drawing/2014/main" id="{972536AC-8CE6-5E45-A9B9-3113C3C92DD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69" name="TextBox 168">
                <a:extLst>
                  <a:ext uri="{FF2B5EF4-FFF2-40B4-BE49-F238E27FC236}">
                    <a16:creationId xmlns:a16="http://schemas.microsoft.com/office/drawing/2014/main" id="{E01D5193-202F-7045-9786-CE345A64AC2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70" name="TextBox 169">
                <a:extLst>
                  <a:ext uri="{FF2B5EF4-FFF2-40B4-BE49-F238E27FC236}">
                    <a16:creationId xmlns:a16="http://schemas.microsoft.com/office/drawing/2014/main" id="{6ABE5BF5-ADA6-FC4F-9E8A-BF8A22524FC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71" name="Group 220">
              <a:extLst>
                <a:ext uri="{FF2B5EF4-FFF2-40B4-BE49-F238E27FC236}">
                  <a16:creationId xmlns:a16="http://schemas.microsoft.com/office/drawing/2014/main" id="{8183ED57-8417-BE4A-BE7E-7B9342461787}"/>
                </a:ext>
              </a:extLst>
            </p:cNvPr>
            <p:cNvGrpSpPr>
              <a:grpSpLocks/>
            </p:cNvGrpSpPr>
            <p:nvPr/>
          </p:nvGrpSpPr>
          <p:grpSpPr bwMode="auto">
            <a:xfrm>
              <a:off x="6504973" y="3467559"/>
              <a:ext cx="152400" cy="304800"/>
              <a:chOff x="3264" y="3072"/>
              <a:chExt cx="96" cy="192"/>
            </a:xfrm>
          </p:grpSpPr>
          <p:sp>
            <p:nvSpPr>
              <p:cNvPr id="176" name="Line 17">
                <a:extLst>
                  <a:ext uri="{FF2B5EF4-FFF2-40B4-BE49-F238E27FC236}">
                    <a16:creationId xmlns:a16="http://schemas.microsoft.com/office/drawing/2014/main" id="{93FE752F-3469-D44D-BAAD-BCB97C3EE7A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7" name="Freeform 18">
                <a:extLst>
                  <a:ext uri="{FF2B5EF4-FFF2-40B4-BE49-F238E27FC236}">
                    <a16:creationId xmlns:a16="http://schemas.microsoft.com/office/drawing/2014/main" id="{3F8CB704-6B01-DE40-AC5B-D80E1D334DC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78" name="Group 13">
              <a:extLst>
                <a:ext uri="{FF2B5EF4-FFF2-40B4-BE49-F238E27FC236}">
                  <a16:creationId xmlns:a16="http://schemas.microsoft.com/office/drawing/2014/main" id="{1D22B8E9-C846-304B-A185-5FE6B528443D}"/>
                </a:ext>
              </a:extLst>
            </p:cNvPr>
            <p:cNvGrpSpPr>
              <a:grpSpLocks noChangeAspect="1"/>
            </p:cNvGrpSpPr>
            <p:nvPr/>
          </p:nvGrpSpPr>
          <p:grpSpPr bwMode="auto">
            <a:xfrm>
              <a:off x="6507786" y="2689525"/>
              <a:ext cx="152400" cy="152400"/>
              <a:chOff x="1344" y="2064"/>
              <a:chExt cx="192" cy="192"/>
            </a:xfrm>
          </p:grpSpPr>
          <p:sp>
            <p:nvSpPr>
              <p:cNvPr id="179" name="Oval 14">
                <a:extLst>
                  <a:ext uri="{FF2B5EF4-FFF2-40B4-BE49-F238E27FC236}">
                    <a16:creationId xmlns:a16="http://schemas.microsoft.com/office/drawing/2014/main" id="{EB559E03-8B65-C646-82B3-9E117E6CBE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0" name="Rectangle 15">
                <a:extLst>
                  <a:ext uri="{FF2B5EF4-FFF2-40B4-BE49-F238E27FC236}">
                    <a16:creationId xmlns:a16="http://schemas.microsoft.com/office/drawing/2014/main" id="{915B38C9-C05F-A34C-B751-4B4268DF3F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5" name="Group 210">
              <a:extLst>
                <a:ext uri="{FF2B5EF4-FFF2-40B4-BE49-F238E27FC236}">
                  <a16:creationId xmlns:a16="http://schemas.microsoft.com/office/drawing/2014/main" id="{16BCDD6C-B6C6-0B4C-809B-2E49076CEB12}"/>
                </a:ext>
              </a:extLst>
            </p:cNvPr>
            <p:cNvGrpSpPr>
              <a:grpSpLocks/>
            </p:cNvGrpSpPr>
            <p:nvPr/>
          </p:nvGrpSpPr>
          <p:grpSpPr bwMode="auto">
            <a:xfrm rot="5400000">
              <a:off x="7517347" y="2525128"/>
              <a:ext cx="304800" cy="762000"/>
              <a:chOff x="3216" y="1728"/>
              <a:chExt cx="192" cy="480"/>
            </a:xfrm>
          </p:grpSpPr>
          <p:sp>
            <p:nvSpPr>
              <p:cNvPr id="220" name="Line 8">
                <a:extLst>
                  <a:ext uri="{FF2B5EF4-FFF2-40B4-BE49-F238E27FC236}">
                    <a16:creationId xmlns:a16="http://schemas.microsoft.com/office/drawing/2014/main" id="{53F96883-27F6-8440-A85B-0C7944E92D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1" name="Line 9">
                <a:extLst>
                  <a:ext uri="{FF2B5EF4-FFF2-40B4-BE49-F238E27FC236}">
                    <a16:creationId xmlns:a16="http://schemas.microsoft.com/office/drawing/2014/main" id="{3704A438-D396-CC40-BB9E-5FF182A02ED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0">
                <a:extLst>
                  <a:ext uri="{FF2B5EF4-FFF2-40B4-BE49-F238E27FC236}">
                    <a16:creationId xmlns:a16="http://schemas.microsoft.com/office/drawing/2014/main" id="{24F73DE2-A7A9-0B44-B381-C7A428222A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1">
                <a:extLst>
                  <a:ext uri="{FF2B5EF4-FFF2-40B4-BE49-F238E27FC236}">
                    <a16:creationId xmlns:a16="http://schemas.microsoft.com/office/drawing/2014/main" id="{9BA2D3C7-7A2C-934E-B5B3-6BB510956FB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9" name="Freeform 12">
              <a:extLst>
                <a:ext uri="{FF2B5EF4-FFF2-40B4-BE49-F238E27FC236}">
                  <a16:creationId xmlns:a16="http://schemas.microsoft.com/office/drawing/2014/main" id="{ED5ADFC0-00EF-B149-9B96-BD05C56A5F28}"/>
                </a:ext>
              </a:extLst>
            </p:cNvPr>
            <p:cNvSpPr>
              <a:spLocks noChangeAspect="1"/>
            </p:cNvSpPr>
            <p:nvPr/>
          </p:nvSpPr>
          <p:spPr bwMode="auto">
            <a:xfrm>
              <a:off x="7223427" y="14096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0" name="Freeform 12">
              <a:extLst>
                <a:ext uri="{FF2B5EF4-FFF2-40B4-BE49-F238E27FC236}">
                  <a16:creationId xmlns:a16="http://schemas.microsoft.com/office/drawing/2014/main" id="{73BA0187-D849-7F4A-ABD9-716511C33C21}"/>
                </a:ext>
              </a:extLst>
            </p:cNvPr>
            <p:cNvSpPr>
              <a:spLocks noChangeAspect="1"/>
            </p:cNvSpPr>
            <p:nvPr/>
          </p:nvSpPr>
          <p:spPr bwMode="auto">
            <a:xfrm>
              <a:off x="6504969" y="277036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31" name="Group 13">
              <a:extLst>
                <a:ext uri="{FF2B5EF4-FFF2-40B4-BE49-F238E27FC236}">
                  <a16:creationId xmlns:a16="http://schemas.microsoft.com/office/drawing/2014/main" id="{E5584A2D-33A2-9841-98FA-635DA7C9A9C6}"/>
                </a:ext>
              </a:extLst>
            </p:cNvPr>
            <p:cNvGrpSpPr>
              <a:grpSpLocks noChangeAspect="1"/>
            </p:cNvGrpSpPr>
            <p:nvPr/>
          </p:nvGrpSpPr>
          <p:grpSpPr bwMode="auto">
            <a:xfrm>
              <a:off x="5789329" y="2691266"/>
              <a:ext cx="152400" cy="152400"/>
              <a:chOff x="1344" y="2064"/>
              <a:chExt cx="192" cy="192"/>
            </a:xfrm>
          </p:grpSpPr>
          <p:sp>
            <p:nvSpPr>
              <p:cNvPr id="232" name="Oval 14">
                <a:extLst>
                  <a:ext uri="{FF2B5EF4-FFF2-40B4-BE49-F238E27FC236}">
                    <a16:creationId xmlns:a16="http://schemas.microsoft.com/office/drawing/2014/main" id="{ED524630-1F33-B441-91AC-C37D72D02F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3" name="Rectangle 15">
                <a:extLst>
                  <a:ext uri="{FF2B5EF4-FFF2-40B4-BE49-F238E27FC236}">
                    <a16:creationId xmlns:a16="http://schemas.microsoft.com/office/drawing/2014/main" id="{86A7A864-0F4B-3D48-98F0-EC824DFDBBB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4" name="Group 13">
              <a:extLst>
                <a:ext uri="{FF2B5EF4-FFF2-40B4-BE49-F238E27FC236}">
                  <a16:creationId xmlns:a16="http://schemas.microsoft.com/office/drawing/2014/main" id="{12EE4DA8-8BDB-2541-A268-BB387C9121C9}"/>
                </a:ext>
              </a:extLst>
            </p:cNvPr>
            <p:cNvGrpSpPr>
              <a:grpSpLocks noChangeAspect="1"/>
            </p:cNvGrpSpPr>
            <p:nvPr/>
          </p:nvGrpSpPr>
          <p:grpSpPr bwMode="auto">
            <a:xfrm>
              <a:off x="7988241" y="2831474"/>
              <a:ext cx="152400" cy="152400"/>
              <a:chOff x="1344" y="2064"/>
              <a:chExt cx="192" cy="192"/>
            </a:xfrm>
          </p:grpSpPr>
          <p:sp>
            <p:nvSpPr>
              <p:cNvPr id="235" name="Oval 14">
                <a:extLst>
                  <a:ext uri="{FF2B5EF4-FFF2-40B4-BE49-F238E27FC236}">
                    <a16:creationId xmlns:a16="http://schemas.microsoft.com/office/drawing/2014/main" id="{59B44A4A-0BC8-5E4F-9F07-F7C1EA24E2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6" name="Rectangle 15">
                <a:extLst>
                  <a:ext uri="{FF2B5EF4-FFF2-40B4-BE49-F238E27FC236}">
                    <a16:creationId xmlns:a16="http://schemas.microsoft.com/office/drawing/2014/main" id="{EBC49E00-08B2-5546-8085-B31177FCEC4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7" name="Freeform 12">
              <a:extLst>
                <a:ext uri="{FF2B5EF4-FFF2-40B4-BE49-F238E27FC236}">
                  <a16:creationId xmlns:a16="http://schemas.microsoft.com/office/drawing/2014/main" id="{B18CFB2B-501A-2740-B03D-F447C5E2376E}"/>
                </a:ext>
              </a:extLst>
            </p:cNvPr>
            <p:cNvSpPr>
              <a:spLocks noChangeAspect="1"/>
            </p:cNvSpPr>
            <p:nvPr/>
          </p:nvSpPr>
          <p:spPr bwMode="auto">
            <a:xfrm>
              <a:off x="7223423" y="330376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38" name="Group 220">
              <a:extLst>
                <a:ext uri="{FF2B5EF4-FFF2-40B4-BE49-F238E27FC236}">
                  <a16:creationId xmlns:a16="http://schemas.microsoft.com/office/drawing/2014/main" id="{B4D1D04C-DB7C-EE4B-9640-21811044DC2C}"/>
                </a:ext>
              </a:extLst>
            </p:cNvPr>
            <p:cNvGrpSpPr>
              <a:grpSpLocks/>
            </p:cNvGrpSpPr>
            <p:nvPr/>
          </p:nvGrpSpPr>
          <p:grpSpPr bwMode="auto">
            <a:xfrm>
              <a:off x="7233350" y="4039050"/>
              <a:ext cx="152400" cy="304800"/>
              <a:chOff x="3264" y="3072"/>
              <a:chExt cx="96" cy="192"/>
            </a:xfrm>
          </p:grpSpPr>
          <p:sp>
            <p:nvSpPr>
              <p:cNvPr id="239" name="Line 17">
                <a:extLst>
                  <a:ext uri="{FF2B5EF4-FFF2-40B4-BE49-F238E27FC236}">
                    <a16:creationId xmlns:a16="http://schemas.microsoft.com/office/drawing/2014/main" id="{08A9CA46-2B93-0B43-9ED0-2582DC974976}"/>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40" name="Freeform 18">
                <a:extLst>
                  <a:ext uri="{FF2B5EF4-FFF2-40B4-BE49-F238E27FC236}">
                    <a16:creationId xmlns:a16="http://schemas.microsoft.com/office/drawing/2014/main" id="{66EB34C7-AE5A-EC4A-96EE-FA33C428AC4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41" name="TextBox 240">
                  <a:extLst>
                    <a:ext uri="{FF2B5EF4-FFF2-40B4-BE49-F238E27FC236}">
                      <a16:creationId xmlns:a16="http://schemas.microsoft.com/office/drawing/2014/main" id="{AB0E488B-1FE9-DD47-8C3E-5419043987D4}"/>
                    </a:ext>
                  </a:extLst>
                </p:cNvPr>
                <p:cNvSpPr txBox="1"/>
                <p:nvPr/>
              </p:nvSpPr>
              <p:spPr>
                <a:xfrm>
                  <a:off x="7470306" y="236523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4</m:t>
                            </m:r>
                          </m:sub>
                        </m:sSub>
                      </m:oMath>
                    </m:oMathPara>
                  </a14:m>
                  <a:endParaRPr lang="en-US" dirty="0"/>
                </a:p>
              </p:txBody>
            </p:sp>
          </mc:Choice>
          <mc:Fallback xmlns="">
            <p:sp>
              <p:nvSpPr>
                <p:cNvPr id="241" name="TextBox 240">
                  <a:extLst>
                    <a:ext uri="{FF2B5EF4-FFF2-40B4-BE49-F238E27FC236}">
                      <a16:creationId xmlns:a16="http://schemas.microsoft.com/office/drawing/2014/main" id="{AB0E488B-1FE9-DD47-8C3E-5419043987D4}"/>
                    </a:ext>
                  </a:extLst>
                </p:cNvPr>
                <p:cNvSpPr txBox="1">
                  <a:spLocks noRot="1" noChangeAspect="1" noMove="1" noResize="1" noEditPoints="1" noAdjustHandles="1" noChangeArrowheads="1" noChangeShapeType="1" noTextEdit="1"/>
                </p:cNvSpPr>
                <p:nvPr/>
              </p:nvSpPr>
              <p:spPr>
                <a:xfrm>
                  <a:off x="7470306" y="2365235"/>
                  <a:ext cx="633999" cy="369332"/>
                </a:xfrm>
                <a:prstGeom prst="rect">
                  <a:avLst/>
                </a:prstGeom>
                <a:blipFill>
                  <a:blip r:embed="rId13"/>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2" name="TextBox 241">
                  <a:extLst>
                    <a:ext uri="{FF2B5EF4-FFF2-40B4-BE49-F238E27FC236}">
                      <a16:creationId xmlns:a16="http://schemas.microsoft.com/office/drawing/2014/main" id="{49E9C3EF-FDE7-2A4C-81F2-ACA8B40A30E6}"/>
                    </a:ext>
                  </a:extLst>
                </p:cNvPr>
                <p:cNvSpPr txBox="1"/>
                <p:nvPr/>
              </p:nvSpPr>
              <p:spPr>
                <a:xfrm>
                  <a:off x="5905043" y="283927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242" name="TextBox 241">
                  <a:extLst>
                    <a:ext uri="{FF2B5EF4-FFF2-40B4-BE49-F238E27FC236}">
                      <a16:creationId xmlns:a16="http://schemas.microsoft.com/office/drawing/2014/main" id="{49E9C3EF-FDE7-2A4C-81F2-ACA8B40A30E6}"/>
                    </a:ext>
                  </a:extLst>
                </p:cNvPr>
                <p:cNvSpPr txBox="1">
                  <a:spLocks noRot="1" noChangeAspect="1" noMove="1" noResize="1" noEditPoints="1" noAdjustHandles="1" noChangeArrowheads="1" noChangeShapeType="1" noTextEdit="1"/>
                </p:cNvSpPr>
                <p:nvPr/>
              </p:nvSpPr>
              <p:spPr>
                <a:xfrm>
                  <a:off x="5905043" y="2839277"/>
                  <a:ext cx="633999" cy="369332"/>
                </a:xfrm>
                <a:prstGeom prst="rect">
                  <a:avLst/>
                </a:prstGeom>
                <a:blipFill>
                  <a:blip r:embed="rId14"/>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3" name="TextBox 242">
                  <a:extLst>
                    <a:ext uri="{FF2B5EF4-FFF2-40B4-BE49-F238E27FC236}">
                      <a16:creationId xmlns:a16="http://schemas.microsoft.com/office/drawing/2014/main" id="{F1079A9A-CB4C-864A-8819-3BCD6A19079D}"/>
                    </a:ext>
                  </a:extLst>
                </p:cNvPr>
                <p:cNvSpPr txBox="1"/>
                <p:nvPr/>
              </p:nvSpPr>
              <p:spPr>
                <a:xfrm>
                  <a:off x="6102439" y="2082625"/>
                  <a:ext cx="633999" cy="369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43" name="TextBox 242">
                  <a:extLst>
                    <a:ext uri="{FF2B5EF4-FFF2-40B4-BE49-F238E27FC236}">
                      <a16:creationId xmlns:a16="http://schemas.microsoft.com/office/drawing/2014/main" id="{F1079A9A-CB4C-864A-8819-3BCD6A19079D}"/>
                    </a:ext>
                  </a:extLst>
                </p:cNvPr>
                <p:cNvSpPr txBox="1">
                  <a:spLocks noRot="1" noChangeAspect="1" noMove="1" noResize="1" noEditPoints="1" noAdjustHandles="1" noChangeArrowheads="1" noChangeShapeType="1" noTextEdit="1"/>
                </p:cNvSpPr>
                <p:nvPr/>
              </p:nvSpPr>
              <p:spPr>
                <a:xfrm>
                  <a:off x="6102439" y="2082625"/>
                  <a:ext cx="633999" cy="369331"/>
                </a:xfrm>
                <a:prstGeom prst="rect">
                  <a:avLst/>
                </a:prstGeom>
                <a:blipFill>
                  <a:blip r:embed="rId15"/>
                  <a:stretch>
                    <a:fillRect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4" name="TextBox 243">
                  <a:extLst>
                    <a:ext uri="{FF2B5EF4-FFF2-40B4-BE49-F238E27FC236}">
                      <a16:creationId xmlns:a16="http://schemas.microsoft.com/office/drawing/2014/main" id="{992AA62F-98D4-574C-B6F3-BD6E43624C38}"/>
                    </a:ext>
                  </a:extLst>
                </p:cNvPr>
                <p:cNvSpPr txBox="1"/>
                <p:nvPr/>
              </p:nvSpPr>
              <p:spPr>
                <a:xfrm>
                  <a:off x="6828371" y="354987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dirty="0"/>
                </a:p>
              </p:txBody>
            </p:sp>
          </mc:Choice>
          <mc:Fallback xmlns="">
            <p:sp>
              <p:nvSpPr>
                <p:cNvPr id="244" name="TextBox 243">
                  <a:extLst>
                    <a:ext uri="{FF2B5EF4-FFF2-40B4-BE49-F238E27FC236}">
                      <a16:creationId xmlns:a16="http://schemas.microsoft.com/office/drawing/2014/main" id="{992AA62F-98D4-574C-B6F3-BD6E43624C38}"/>
                    </a:ext>
                  </a:extLst>
                </p:cNvPr>
                <p:cNvSpPr txBox="1">
                  <a:spLocks noRot="1" noChangeAspect="1" noMove="1" noResize="1" noEditPoints="1" noAdjustHandles="1" noChangeArrowheads="1" noChangeShapeType="1" noTextEdit="1"/>
                </p:cNvSpPr>
                <p:nvPr/>
              </p:nvSpPr>
              <p:spPr>
                <a:xfrm>
                  <a:off x="6828371" y="3549877"/>
                  <a:ext cx="633999" cy="369332"/>
                </a:xfrm>
                <a:prstGeom prst="rect">
                  <a:avLst/>
                </a:prstGeom>
                <a:blipFill>
                  <a:blip r:embed="rId16"/>
                  <a:stretch>
                    <a:fillRect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5" name="TextBox 244">
                  <a:extLst>
                    <a:ext uri="{FF2B5EF4-FFF2-40B4-BE49-F238E27FC236}">
                      <a16:creationId xmlns:a16="http://schemas.microsoft.com/office/drawing/2014/main" id="{E904BB7C-661E-744D-9F8D-96F8378F5359}"/>
                    </a:ext>
                  </a:extLst>
                </p:cNvPr>
                <p:cNvSpPr txBox="1"/>
                <p:nvPr/>
              </p:nvSpPr>
              <p:spPr>
                <a:xfrm>
                  <a:off x="7350467" y="155785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45" name="TextBox 244">
                  <a:extLst>
                    <a:ext uri="{FF2B5EF4-FFF2-40B4-BE49-F238E27FC236}">
                      <a16:creationId xmlns:a16="http://schemas.microsoft.com/office/drawing/2014/main" id="{E904BB7C-661E-744D-9F8D-96F8378F5359}"/>
                    </a:ext>
                  </a:extLst>
                </p:cNvPr>
                <p:cNvSpPr txBox="1">
                  <a:spLocks noRot="1" noChangeAspect="1" noMove="1" noResize="1" noEditPoints="1" noAdjustHandles="1" noChangeArrowheads="1" noChangeShapeType="1" noTextEdit="1"/>
                </p:cNvSpPr>
                <p:nvPr/>
              </p:nvSpPr>
              <p:spPr>
                <a:xfrm>
                  <a:off x="7350467" y="1557852"/>
                  <a:ext cx="633999" cy="369332"/>
                </a:xfrm>
                <a:prstGeom prst="rect">
                  <a:avLst/>
                </a:prstGeom>
                <a:blipFill>
                  <a:blip r:embed="rId17"/>
                  <a:stretch>
                    <a:fillRect b="-20000"/>
                  </a:stretch>
                </a:blipFill>
              </p:spPr>
              <p:txBody>
                <a:bodyPr/>
                <a:lstStyle/>
                <a:p>
                  <a:r>
                    <a:rPr lang="en-US">
                      <a:noFill/>
                    </a:rPr>
                    <a:t> </a:t>
                  </a:r>
                </a:p>
              </p:txBody>
            </p:sp>
          </mc:Fallback>
        </mc:AlternateContent>
        <p:grpSp>
          <p:nvGrpSpPr>
            <p:cNvPr id="246" name="Group 13">
              <a:extLst>
                <a:ext uri="{FF2B5EF4-FFF2-40B4-BE49-F238E27FC236}">
                  <a16:creationId xmlns:a16="http://schemas.microsoft.com/office/drawing/2014/main" id="{797059E1-839E-6049-A9A2-06C5158E549B}"/>
                </a:ext>
              </a:extLst>
            </p:cNvPr>
            <p:cNvGrpSpPr>
              <a:grpSpLocks noChangeAspect="1"/>
            </p:cNvGrpSpPr>
            <p:nvPr/>
          </p:nvGrpSpPr>
          <p:grpSpPr bwMode="auto">
            <a:xfrm>
              <a:off x="7223423" y="1332828"/>
              <a:ext cx="152400" cy="152400"/>
              <a:chOff x="1344" y="2064"/>
              <a:chExt cx="192" cy="192"/>
            </a:xfrm>
          </p:grpSpPr>
          <p:sp>
            <p:nvSpPr>
              <p:cNvPr id="247" name="Oval 14">
                <a:extLst>
                  <a:ext uri="{FF2B5EF4-FFF2-40B4-BE49-F238E27FC236}">
                    <a16:creationId xmlns:a16="http://schemas.microsoft.com/office/drawing/2014/main" id="{BC64EF0B-28B8-654E-AAC5-8011AA51F49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8" name="Rectangle 15">
                <a:extLst>
                  <a:ext uri="{FF2B5EF4-FFF2-40B4-BE49-F238E27FC236}">
                    <a16:creationId xmlns:a16="http://schemas.microsoft.com/office/drawing/2014/main" id="{518DC94E-CB2B-3642-8561-BA977B2A55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49" name="TextBox 248">
                  <a:extLst>
                    <a:ext uri="{FF2B5EF4-FFF2-40B4-BE49-F238E27FC236}">
                      <a16:creationId xmlns:a16="http://schemas.microsoft.com/office/drawing/2014/main" id="{654FC617-EB92-FA4E-97B7-99DE79B0BF2A}"/>
                    </a:ext>
                  </a:extLst>
                </p:cNvPr>
                <p:cNvSpPr txBox="1"/>
                <p:nvPr/>
              </p:nvSpPr>
              <p:spPr>
                <a:xfrm>
                  <a:off x="5712261" y="2332499"/>
                  <a:ext cx="633999" cy="369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49" name="TextBox 248">
                  <a:extLst>
                    <a:ext uri="{FF2B5EF4-FFF2-40B4-BE49-F238E27FC236}">
                      <a16:creationId xmlns:a16="http://schemas.microsoft.com/office/drawing/2014/main" id="{654FC617-EB92-FA4E-97B7-99DE79B0BF2A}"/>
                    </a:ext>
                  </a:extLst>
                </p:cNvPr>
                <p:cNvSpPr txBox="1">
                  <a:spLocks noRot="1" noChangeAspect="1" noMove="1" noResize="1" noEditPoints="1" noAdjustHandles="1" noChangeArrowheads="1" noChangeShapeType="1" noTextEdit="1"/>
                </p:cNvSpPr>
                <p:nvPr/>
              </p:nvSpPr>
              <p:spPr>
                <a:xfrm>
                  <a:off x="5712261" y="2332499"/>
                  <a:ext cx="633999" cy="369331"/>
                </a:xfrm>
                <a:prstGeom prst="rect">
                  <a:avLst/>
                </a:prstGeom>
                <a:blipFill>
                  <a:blip r:embed="rId18"/>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0" name="TextBox 249">
                  <a:extLst>
                    <a:ext uri="{FF2B5EF4-FFF2-40B4-BE49-F238E27FC236}">
                      <a16:creationId xmlns:a16="http://schemas.microsoft.com/office/drawing/2014/main" id="{1FFDD3B8-62C9-0F4C-84C2-730A3610F4B6}"/>
                    </a:ext>
                  </a:extLst>
                </p:cNvPr>
                <p:cNvSpPr txBox="1"/>
                <p:nvPr/>
              </p:nvSpPr>
              <p:spPr>
                <a:xfrm>
                  <a:off x="7829396" y="243064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50" name="TextBox 249">
                  <a:extLst>
                    <a:ext uri="{FF2B5EF4-FFF2-40B4-BE49-F238E27FC236}">
                      <a16:creationId xmlns:a16="http://schemas.microsoft.com/office/drawing/2014/main" id="{1FFDD3B8-62C9-0F4C-84C2-730A3610F4B6}"/>
                    </a:ext>
                  </a:extLst>
                </p:cNvPr>
                <p:cNvSpPr txBox="1">
                  <a:spLocks noRot="1" noChangeAspect="1" noMove="1" noResize="1" noEditPoints="1" noAdjustHandles="1" noChangeArrowheads="1" noChangeShapeType="1" noTextEdit="1"/>
                </p:cNvSpPr>
                <p:nvPr/>
              </p:nvSpPr>
              <p:spPr>
                <a:xfrm>
                  <a:off x="7829396" y="2430649"/>
                  <a:ext cx="633999" cy="369332"/>
                </a:xfrm>
                <a:prstGeom prst="rect">
                  <a:avLst/>
                </a:prstGeom>
                <a:blipFill>
                  <a:blip r:embed="rId19"/>
                  <a:stretch>
                    <a:fillRect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1" name="TextBox 250">
                  <a:extLst>
                    <a:ext uri="{FF2B5EF4-FFF2-40B4-BE49-F238E27FC236}">
                      <a16:creationId xmlns:a16="http://schemas.microsoft.com/office/drawing/2014/main" id="{1900780F-FC71-B649-9A15-CE4F85F6BF16}"/>
                    </a:ext>
                  </a:extLst>
                </p:cNvPr>
                <p:cNvSpPr txBox="1"/>
                <p:nvPr/>
              </p:nvSpPr>
              <p:spPr>
                <a:xfrm>
                  <a:off x="7300077" y="122704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51" name="TextBox 250">
                  <a:extLst>
                    <a:ext uri="{FF2B5EF4-FFF2-40B4-BE49-F238E27FC236}">
                      <a16:creationId xmlns:a16="http://schemas.microsoft.com/office/drawing/2014/main" id="{1900780F-FC71-B649-9A15-CE4F85F6BF16}"/>
                    </a:ext>
                  </a:extLst>
                </p:cNvPr>
                <p:cNvSpPr txBox="1">
                  <a:spLocks noRot="1" noChangeAspect="1" noMove="1" noResize="1" noEditPoints="1" noAdjustHandles="1" noChangeArrowheads="1" noChangeShapeType="1" noTextEdit="1"/>
                </p:cNvSpPr>
                <p:nvPr/>
              </p:nvSpPr>
              <p:spPr>
                <a:xfrm>
                  <a:off x="7300077" y="1227040"/>
                  <a:ext cx="633999" cy="369332"/>
                </a:xfrm>
                <a:prstGeom prst="rect">
                  <a:avLst/>
                </a:prstGeom>
                <a:blipFill>
                  <a:blip r:embed="rId20"/>
                  <a:stretch>
                    <a:fillRect b="-16000"/>
                  </a:stretch>
                </a:blipFill>
              </p:spPr>
              <p:txBody>
                <a:bodyPr/>
                <a:lstStyle/>
                <a:p>
                  <a:r>
                    <a:rPr lang="en-US">
                      <a:noFill/>
                    </a:rPr>
                    <a:t> </a:t>
                  </a:r>
                </a:p>
              </p:txBody>
            </p:sp>
          </mc:Fallback>
        </mc:AlternateContent>
        <p:sp>
          <p:nvSpPr>
            <p:cNvPr id="257" name="Freeform 12">
              <a:extLst>
                <a:ext uri="{FF2B5EF4-FFF2-40B4-BE49-F238E27FC236}">
                  <a16:creationId xmlns:a16="http://schemas.microsoft.com/office/drawing/2014/main" id="{FDBE9A72-0B01-1E4C-92BC-5657643D889F}"/>
                </a:ext>
              </a:extLst>
            </p:cNvPr>
            <p:cNvSpPr>
              <a:spLocks noChangeAspect="1"/>
            </p:cNvSpPr>
            <p:nvPr/>
          </p:nvSpPr>
          <p:spPr bwMode="auto">
            <a:xfrm>
              <a:off x="6501921" y="20175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8" name="Group 13">
              <a:extLst>
                <a:ext uri="{FF2B5EF4-FFF2-40B4-BE49-F238E27FC236}">
                  <a16:creationId xmlns:a16="http://schemas.microsoft.com/office/drawing/2014/main" id="{43676182-29D2-DE4C-810D-A3FB8986CCBB}"/>
                </a:ext>
              </a:extLst>
            </p:cNvPr>
            <p:cNvGrpSpPr>
              <a:grpSpLocks noChangeAspect="1"/>
            </p:cNvGrpSpPr>
            <p:nvPr/>
          </p:nvGrpSpPr>
          <p:grpSpPr bwMode="auto">
            <a:xfrm>
              <a:off x="6504969" y="1977728"/>
              <a:ext cx="152400" cy="152400"/>
              <a:chOff x="1344" y="2064"/>
              <a:chExt cx="192" cy="192"/>
            </a:xfrm>
          </p:grpSpPr>
          <p:sp>
            <p:nvSpPr>
              <p:cNvPr id="259" name="Oval 14">
                <a:extLst>
                  <a:ext uri="{FF2B5EF4-FFF2-40B4-BE49-F238E27FC236}">
                    <a16:creationId xmlns:a16="http://schemas.microsoft.com/office/drawing/2014/main" id="{081EA515-17F7-CE45-B4B1-E496BBF9EB9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60" name="Rectangle 15">
                <a:extLst>
                  <a:ext uri="{FF2B5EF4-FFF2-40B4-BE49-F238E27FC236}">
                    <a16:creationId xmlns:a16="http://schemas.microsoft.com/office/drawing/2014/main" id="{12534632-8EDE-A546-8BC0-9FEF16C3EB6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61" name="TextBox 260">
                  <a:extLst>
                    <a:ext uri="{FF2B5EF4-FFF2-40B4-BE49-F238E27FC236}">
                      <a16:creationId xmlns:a16="http://schemas.microsoft.com/office/drawing/2014/main" id="{CB491944-590D-1A42-B54E-49D3AAF20FD7}"/>
                    </a:ext>
                  </a:extLst>
                </p:cNvPr>
                <p:cNvSpPr txBox="1"/>
                <p:nvPr/>
              </p:nvSpPr>
              <p:spPr>
                <a:xfrm>
                  <a:off x="6591146" y="300245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61" name="TextBox 260">
                  <a:extLst>
                    <a:ext uri="{FF2B5EF4-FFF2-40B4-BE49-F238E27FC236}">
                      <a16:creationId xmlns:a16="http://schemas.microsoft.com/office/drawing/2014/main" id="{CB491944-590D-1A42-B54E-49D3AAF20FD7}"/>
                    </a:ext>
                  </a:extLst>
                </p:cNvPr>
                <p:cNvSpPr txBox="1">
                  <a:spLocks noRot="1" noChangeAspect="1" noMove="1" noResize="1" noEditPoints="1" noAdjustHandles="1" noChangeArrowheads="1" noChangeShapeType="1" noTextEdit="1"/>
                </p:cNvSpPr>
                <p:nvPr/>
              </p:nvSpPr>
              <p:spPr>
                <a:xfrm>
                  <a:off x="6591146" y="3002455"/>
                  <a:ext cx="633999" cy="369332"/>
                </a:xfrm>
                <a:prstGeom prst="rect">
                  <a:avLst/>
                </a:prstGeom>
                <a:blipFill>
                  <a:blip r:embed="rId21"/>
                  <a:stretch>
                    <a:fillRect b="-16000"/>
                  </a:stretch>
                </a:blipFill>
              </p:spPr>
              <p:txBody>
                <a:bodyPr/>
                <a:lstStyle/>
                <a:p>
                  <a:r>
                    <a:rPr lang="en-US">
                      <a:noFill/>
                    </a:rPr>
                    <a:t> </a:t>
                  </a:r>
                </a:p>
              </p:txBody>
            </p:sp>
          </mc:Fallback>
        </mc:AlternateContent>
      </p:grpSp>
    </p:spTree>
    <p:extLst>
      <p:ext uri="{BB962C8B-B14F-4D97-AF65-F5344CB8AC3E}">
        <p14:creationId xmlns:p14="http://schemas.microsoft.com/office/powerpoint/2010/main" val="35017897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3147"/>
            <a:ext cx="11529391" cy="769441"/>
          </a:xfrm>
          <a:prstGeom prst="rect">
            <a:avLst/>
          </a:prstGeom>
          <a:noFill/>
        </p:spPr>
        <p:txBody>
          <a:bodyPr wrap="square" rtlCol="0">
            <a:spAutoFit/>
          </a:bodyPr>
          <a:lstStyle/>
          <a:p>
            <a:pPr algn="ctr"/>
            <a:r>
              <a:rPr lang="en-US" sz="4400" dirty="0">
                <a:latin typeface="+mj-lt"/>
              </a:rPr>
              <a:t>BJT and FET mixers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215" name="Group 214">
            <a:extLst>
              <a:ext uri="{FF2B5EF4-FFF2-40B4-BE49-F238E27FC236}">
                <a16:creationId xmlns:a16="http://schemas.microsoft.com/office/drawing/2014/main" id="{1484BF61-908D-4B4C-8D4B-FFEE26825416}"/>
              </a:ext>
            </a:extLst>
          </p:cNvPr>
          <p:cNvGrpSpPr/>
          <p:nvPr/>
        </p:nvGrpSpPr>
        <p:grpSpPr>
          <a:xfrm>
            <a:off x="8694933" y="1658620"/>
            <a:ext cx="2764280" cy="3624320"/>
            <a:chOff x="7978059" y="1042699"/>
            <a:chExt cx="2764280" cy="3624320"/>
          </a:xfrm>
        </p:grpSpPr>
        <p:grpSp>
          <p:nvGrpSpPr>
            <p:cNvPr id="17" name="Group 209">
              <a:extLst>
                <a:ext uri="{FF2B5EF4-FFF2-40B4-BE49-F238E27FC236}">
                  <a16:creationId xmlns:a16="http://schemas.microsoft.com/office/drawing/2014/main" id="{CB3F518F-C911-4144-984A-D3ACB59C14A5}"/>
                </a:ext>
              </a:extLst>
            </p:cNvPr>
            <p:cNvGrpSpPr>
              <a:grpSpLocks/>
            </p:cNvGrpSpPr>
            <p:nvPr/>
          </p:nvGrpSpPr>
          <p:grpSpPr bwMode="auto">
            <a:xfrm>
              <a:off x="8761547" y="2302264"/>
              <a:ext cx="152400" cy="762000"/>
              <a:chOff x="3935" y="1728"/>
              <a:chExt cx="96" cy="480"/>
            </a:xfrm>
          </p:grpSpPr>
          <p:sp>
            <p:nvSpPr>
              <p:cNvPr id="18" name="Arc 59">
                <a:extLst>
                  <a:ext uri="{FF2B5EF4-FFF2-40B4-BE49-F238E27FC236}">
                    <a16:creationId xmlns:a16="http://schemas.microsoft.com/office/drawing/2014/main" id="{79F42420-B6E0-B344-8EA3-78C1DBFFE8B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4B4F8DB3-A65C-D949-A7D5-57E7580A6B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44929794-199F-864A-A588-5C42430850E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0D9D40E1-41DF-8845-B9A8-58489E7A88F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80AB6230-0C8E-1244-A863-D94DCF4CBC5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B2A3E257-B7D0-194B-8DCB-4AA2566DAC6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04A885A6-3DC2-5641-88E3-3531D22C70A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9121CA0-B3DC-E64C-A673-E6E232A62BA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649E58AF-FB1D-2A4F-8161-C80A9CC4D8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B049FFF8-96C7-0845-9635-D469B4F199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B07512D0-A0BD-DD40-B708-CB318B9720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77880D2D-B5CC-3649-986E-C7B28CA6B5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3ECE13DD-EA1A-0F43-B8CE-60103C6090C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 name="TextBox 36">
              <a:extLst>
                <a:ext uri="{FF2B5EF4-FFF2-40B4-BE49-F238E27FC236}">
                  <a16:creationId xmlns:a16="http://schemas.microsoft.com/office/drawing/2014/main" id="{D255FFA7-9159-CA42-A25C-E1EE20154E25}"/>
                </a:ext>
              </a:extLst>
            </p:cNvPr>
            <p:cNvSpPr txBox="1"/>
            <p:nvPr/>
          </p:nvSpPr>
          <p:spPr>
            <a:xfrm>
              <a:off x="8476621" y="1042699"/>
              <a:ext cx="1093889" cy="369332"/>
            </a:xfrm>
            <a:prstGeom prst="rect">
              <a:avLst/>
            </a:prstGeom>
            <a:noFill/>
          </p:spPr>
          <p:txBody>
            <a:bodyPr wrap="none" rtlCol="0">
              <a:spAutoFit/>
            </a:bodyPr>
            <a:lstStyle/>
            <a:p>
              <a:r>
                <a:rPr lang="en-US" dirty="0"/>
                <a:t>FET mixer</a:t>
              </a:r>
            </a:p>
          </p:txBody>
        </p:sp>
        <p:grpSp>
          <p:nvGrpSpPr>
            <p:cNvPr id="38" name="Group 210">
              <a:extLst>
                <a:ext uri="{FF2B5EF4-FFF2-40B4-BE49-F238E27FC236}">
                  <a16:creationId xmlns:a16="http://schemas.microsoft.com/office/drawing/2014/main" id="{5777C84E-A81F-A54D-9673-6B6AFB57B56D}"/>
                </a:ext>
              </a:extLst>
            </p:cNvPr>
            <p:cNvGrpSpPr>
              <a:grpSpLocks/>
            </p:cNvGrpSpPr>
            <p:nvPr/>
          </p:nvGrpSpPr>
          <p:grpSpPr bwMode="auto">
            <a:xfrm rot="5400000">
              <a:off x="8298325" y="2707892"/>
              <a:ext cx="304800" cy="762000"/>
              <a:chOff x="3216" y="1728"/>
              <a:chExt cx="192" cy="480"/>
            </a:xfrm>
          </p:grpSpPr>
          <p:sp>
            <p:nvSpPr>
              <p:cNvPr id="101" name="Line 8">
                <a:extLst>
                  <a:ext uri="{FF2B5EF4-FFF2-40B4-BE49-F238E27FC236}">
                    <a16:creationId xmlns:a16="http://schemas.microsoft.com/office/drawing/2014/main" id="{3C77F468-EAFA-6F41-9318-4602959232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E02FD86B-00AA-F44D-BDDB-1CE2DF07E6D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1FEDFAAA-B62F-1149-8AA2-BA4EE0CD8E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44D8B1E-06AF-C147-BD59-0143810FF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39">
              <a:extLst>
                <a:ext uri="{FF2B5EF4-FFF2-40B4-BE49-F238E27FC236}">
                  <a16:creationId xmlns:a16="http://schemas.microsoft.com/office/drawing/2014/main" id="{225096FF-77BB-314D-B1E7-96C5A4C3760E}"/>
                </a:ext>
              </a:extLst>
            </p:cNvPr>
            <p:cNvGrpSpPr/>
            <p:nvPr/>
          </p:nvGrpSpPr>
          <p:grpSpPr>
            <a:xfrm>
              <a:off x="8782739" y="2473970"/>
              <a:ext cx="762000" cy="1219200"/>
              <a:chOff x="2362200" y="1905000"/>
              <a:chExt cx="762000" cy="1219200"/>
            </a:xfrm>
          </p:grpSpPr>
          <p:cxnSp>
            <p:nvCxnSpPr>
              <p:cNvPr id="92" name="Straight Connector 91">
                <a:extLst>
                  <a:ext uri="{FF2B5EF4-FFF2-40B4-BE49-F238E27FC236}">
                    <a16:creationId xmlns:a16="http://schemas.microsoft.com/office/drawing/2014/main" id="{0CE05387-E260-3144-BEE8-C178DCB2DC98}"/>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BFB06DDA-2769-ED4C-99EF-E69199D81C22}"/>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2C140FFA-6E06-E74D-9627-208E52B7CEBA}"/>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AF288C95-9585-AE4D-BB16-DF173C8CC6D6}"/>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F82F6D1C-5740-0740-928A-1A42632BE680}"/>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Arrow Connector 96">
                <a:extLst>
                  <a:ext uri="{FF2B5EF4-FFF2-40B4-BE49-F238E27FC236}">
                    <a16:creationId xmlns:a16="http://schemas.microsoft.com/office/drawing/2014/main" id="{C43F590E-E551-C146-889E-113C8862C97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8" name="TextBox 97">
                <a:extLst>
                  <a:ext uri="{FF2B5EF4-FFF2-40B4-BE49-F238E27FC236}">
                    <a16:creationId xmlns:a16="http://schemas.microsoft.com/office/drawing/2014/main" id="{D70E3C61-00D8-1445-BE2C-71DF436A417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9" name="TextBox 98">
                <a:extLst>
                  <a:ext uri="{FF2B5EF4-FFF2-40B4-BE49-F238E27FC236}">
                    <a16:creationId xmlns:a16="http://schemas.microsoft.com/office/drawing/2014/main" id="{A76E8216-953C-5245-AA88-42CADF5D8E9D}"/>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0" name="TextBox 99">
                <a:extLst>
                  <a:ext uri="{FF2B5EF4-FFF2-40B4-BE49-F238E27FC236}">
                    <a16:creationId xmlns:a16="http://schemas.microsoft.com/office/drawing/2014/main" id="{E29A2367-3E01-EE41-AFC8-1C59BCFABE91}"/>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41" name="Group 220">
              <a:extLst>
                <a:ext uri="{FF2B5EF4-FFF2-40B4-BE49-F238E27FC236}">
                  <a16:creationId xmlns:a16="http://schemas.microsoft.com/office/drawing/2014/main" id="{59F97E2F-392A-5442-ABB9-035E13C7CFE1}"/>
                </a:ext>
              </a:extLst>
            </p:cNvPr>
            <p:cNvGrpSpPr>
              <a:grpSpLocks/>
            </p:cNvGrpSpPr>
            <p:nvPr/>
          </p:nvGrpSpPr>
          <p:grpSpPr bwMode="auto">
            <a:xfrm>
              <a:off x="8750087" y="3790728"/>
              <a:ext cx="152400" cy="304800"/>
              <a:chOff x="3264" y="3072"/>
              <a:chExt cx="96" cy="192"/>
            </a:xfrm>
          </p:grpSpPr>
          <p:sp>
            <p:nvSpPr>
              <p:cNvPr id="90" name="Line 17">
                <a:extLst>
                  <a:ext uri="{FF2B5EF4-FFF2-40B4-BE49-F238E27FC236}">
                    <a16:creationId xmlns:a16="http://schemas.microsoft.com/office/drawing/2014/main" id="{A2BD1F4C-377C-7449-B6E1-7BF8E71783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1" name="Freeform 18">
                <a:extLst>
                  <a:ext uri="{FF2B5EF4-FFF2-40B4-BE49-F238E27FC236}">
                    <a16:creationId xmlns:a16="http://schemas.microsoft.com/office/drawing/2014/main" id="{A40CC255-201A-6A44-B941-B0548BE7EC3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42" name="Group 13">
              <a:extLst>
                <a:ext uri="{FF2B5EF4-FFF2-40B4-BE49-F238E27FC236}">
                  <a16:creationId xmlns:a16="http://schemas.microsoft.com/office/drawing/2014/main" id="{6CC7033B-EF65-C640-B01D-9093666019EF}"/>
                </a:ext>
              </a:extLst>
            </p:cNvPr>
            <p:cNvGrpSpPr>
              <a:grpSpLocks noChangeAspect="1"/>
            </p:cNvGrpSpPr>
            <p:nvPr/>
          </p:nvGrpSpPr>
          <p:grpSpPr bwMode="auto">
            <a:xfrm>
              <a:off x="8752900" y="3012694"/>
              <a:ext cx="152400" cy="152400"/>
              <a:chOff x="1344" y="2064"/>
              <a:chExt cx="192" cy="192"/>
            </a:xfrm>
          </p:grpSpPr>
          <p:sp>
            <p:nvSpPr>
              <p:cNvPr id="88" name="Oval 14">
                <a:extLst>
                  <a:ext uri="{FF2B5EF4-FFF2-40B4-BE49-F238E27FC236}">
                    <a16:creationId xmlns:a16="http://schemas.microsoft.com/office/drawing/2014/main" id="{D7C1F85E-0795-EA4A-90CE-6CCDE0E4DA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EAAE652F-6984-B04D-8271-12BDD8C2823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 name="Group 210">
              <a:extLst>
                <a:ext uri="{FF2B5EF4-FFF2-40B4-BE49-F238E27FC236}">
                  <a16:creationId xmlns:a16="http://schemas.microsoft.com/office/drawing/2014/main" id="{78D56462-46B5-2142-A056-981534CC3D0B}"/>
                </a:ext>
              </a:extLst>
            </p:cNvPr>
            <p:cNvGrpSpPr>
              <a:grpSpLocks/>
            </p:cNvGrpSpPr>
            <p:nvPr/>
          </p:nvGrpSpPr>
          <p:grpSpPr bwMode="auto">
            <a:xfrm rot="5400000">
              <a:off x="9762461" y="2098489"/>
              <a:ext cx="304800" cy="762000"/>
              <a:chOff x="3216" y="1728"/>
              <a:chExt cx="192" cy="480"/>
            </a:xfrm>
          </p:grpSpPr>
          <p:sp>
            <p:nvSpPr>
              <p:cNvPr id="84" name="Line 8">
                <a:extLst>
                  <a:ext uri="{FF2B5EF4-FFF2-40B4-BE49-F238E27FC236}">
                    <a16:creationId xmlns:a16="http://schemas.microsoft.com/office/drawing/2014/main" id="{278C8F97-0677-3E4D-8EBD-FB5F2B89326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9">
                <a:extLst>
                  <a:ext uri="{FF2B5EF4-FFF2-40B4-BE49-F238E27FC236}">
                    <a16:creationId xmlns:a16="http://schemas.microsoft.com/office/drawing/2014/main" id="{EAB6022A-DB72-D84F-A6C9-2813C06ADE3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0">
                <a:extLst>
                  <a:ext uri="{FF2B5EF4-FFF2-40B4-BE49-F238E27FC236}">
                    <a16:creationId xmlns:a16="http://schemas.microsoft.com/office/drawing/2014/main" id="{15230B3E-6162-0F40-B838-D3A99F0E1B8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
                <a:extLst>
                  <a:ext uri="{FF2B5EF4-FFF2-40B4-BE49-F238E27FC236}">
                    <a16:creationId xmlns:a16="http://schemas.microsoft.com/office/drawing/2014/main" id="{88D062F1-48AF-1242-A5F1-6EF7A0528B0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 name="Freeform 12">
              <a:extLst>
                <a:ext uri="{FF2B5EF4-FFF2-40B4-BE49-F238E27FC236}">
                  <a16:creationId xmlns:a16="http://schemas.microsoft.com/office/drawing/2014/main" id="{0B84B576-F079-824E-9937-A1CB53A31F90}"/>
                </a:ext>
              </a:extLst>
            </p:cNvPr>
            <p:cNvSpPr>
              <a:spLocks noChangeAspect="1"/>
            </p:cNvSpPr>
            <p:nvPr/>
          </p:nvSpPr>
          <p:spPr bwMode="auto">
            <a:xfrm>
              <a:off x="8750083" y="30935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7" name="Group 13">
              <a:extLst>
                <a:ext uri="{FF2B5EF4-FFF2-40B4-BE49-F238E27FC236}">
                  <a16:creationId xmlns:a16="http://schemas.microsoft.com/office/drawing/2014/main" id="{BF4E138E-99B0-B241-BB71-24EF9E04E4B2}"/>
                </a:ext>
              </a:extLst>
            </p:cNvPr>
            <p:cNvGrpSpPr>
              <a:grpSpLocks noChangeAspect="1"/>
            </p:cNvGrpSpPr>
            <p:nvPr/>
          </p:nvGrpSpPr>
          <p:grpSpPr bwMode="auto">
            <a:xfrm>
              <a:off x="8034443" y="3023579"/>
              <a:ext cx="152400" cy="152400"/>
              <a:chOff x="1344" y="2064"/>
              <a:chExt cx="192" cy="192"/>
            </a:xfrm>
          </p:grpSpPr>
          <p:sp>
            <p:nvSpPr>
              <p:cNvPr id="82" name="Oval 14">
                <a:extLst>
                  <a:ext uri="{FF2B5EF4-FFF2-40B4-BE49-F238E27FC236}">
                    <a16:creationId xmlns:a16="http://schemas.microsoft.com/office/drawing/2014/main" id="{1A9D61D5-03B4-D942-BD78-00893511F29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DF565E05-3E37-5846-96DA-F25A2DF0F2E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13">
              <a:extLst>
                <a:ext uri="{FF2B5EF4-FFF2-40B4-BE49-F238E27FC236}">
                  <a16:creationId xmlns:a16="http://schemas.microsoft.com/office/drawing/2014/main" id="{DC0DE77B-8183-D643-9046-DC7B354AAAE2}"/>
                </a:ext>
              </a:extLst>
            </p:cNvPr>
            <p:cNvGrpSpPr>
              <a:grpSpLocks noChangeAspect="1"/>
            </p:cNvGrpSpPr>
            <p:nvPr/>
          </p:nvGrpSpPr>
          <p:grpSpPr bwMode="auto">
            <a:xfrm>
              <a:off x="10233355" y="2400727"/>
              <a:ext cx="152400" cy="152400"/>
              <a:chOff x="1344" y="2064"/>
              <a:chExt cx="192" cy="192"/>
            </a:xfrm>
          </p:grpSpPr>
          <p:sp>
            <p:nvSpPr>
              <p:cNvPr id="80" name="Oval 14">
                <a:extLst>
                  <a:ext uri="{FF2B5EF4-FFF2-40B4-BE49-F238E27FC236}">
                    <a16:creationId xmlns:a16="http://schemas.microsoft.com/office/drawing/2014/main" id="{6D4F8148-40BE-C645-B786-82EEE826080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15">
                <a:extLst>
                  <a:ext uri="{FF2B5EF4-FFF2-40B4-BE49-F238E27FC236}">
                    <a16:creationId xmlns:a16="http://schemas.microsoft.com/office/drawing/2014/main" id="{70C1CA47-C0DB-1B4A-885B-7A4BBEE1D4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12">
              <a:extLst>
                <a:ext uri="{FF2B5EF4-FFF2-40B4-BE49-F238E27FC236}">
                  <a16:creationId xmlns:a16="http://schemas.microsoft.com/office/drawing/2014/main" id="{AC9FE2C1-64F5-3E4C-9E4E-DEBF958E7F03}"/>
                </a:ext>
              </a:extLst>
            </p:cNvPr>
            <p:cNvSpPr>
              <a:spLocks noChangeAspect="1"/>
            </p:cNvSpPr>
            <p:nvPr/>
          </p:nvSpPr>
          <p:spPr bwMode="auto">
            <a:xfrm>
              <a:off x="9468537" y="36269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1" name="Straight Connector 50">
              <a:extLst>
                <a:ext uri="{FF2B5EF4-FFF2-40B4-BE49-F238E27FC236}">
                  <a16:creationId xmlns:a16="http://schemas.microsoft.com/office/drawing/2014/main" id="{E2E14B4D-8330-064E-89DB-500627E552A9}"/>
                </a:ext>
              </a:extLst>
            </p:cNvPr>
            <p:cNvCxnSpPr/>
            <p:nvPr/>
          </p:nvCxnSpPr>
          <p:spPr>
            <a:xfrm flipV="1">
              <a:off x="8816109" y="173282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220">
              <a:extLst>
                <a:ext uri="{FF2B5EF4-FFF2-40B4-BE49-F238E27FC236}">
                  <a16:creationId xmlns:a16="http://schemas.microsoft.com/office/drawing/2014/main" id="{6C1C90D7-4BF9-2F47-B994-94C6ADB66945}"/>
                </a:ext>
              </a:extLst>
            </p:cNvPr>
            <p:cNvGrpSpPr>
              <a:grpSpLocks/>
            </p:cNvGrpSpPr>
            <p:nvPr/>
          </p:nvGrpSpPr>
          <p:grpSpPr bwMode="auto">
            <a:xfrm>
              <a:off x="9478464" y="4362219"/>
              <a:ext cx="152400" cy="304800"/>
              <a:chOff x="3264" y="3072"/>
              <a:chExt cx="96" cy="192"/>
            </a:xfrm>
          </p:grpSpPr>
          <p:sp>
            <p:nvSpPr>
              <p:cNvPr id="78" name="Line 17">
                <a:extLst>
                  <a:ext uri="{FF2B5EF4-FFF2-40B4-BE49-F238E27FC236}">
                    <a16:creationId xmlns:a16="http://schemas.microsoft.com/office/drawing/2014/main" id="{B423656E-AC4A-7B43-8B4F-178EAFF1D21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0184AD8E-0063-9F45-AAAC-216C9D3AA30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BC80F9-1E4D-D741-9A5C-1754C880F874}"/>
                    </a:ext>
                  </a:extLst>
                </p:cNvPr>
                <p:cNvSpPr txBox="1"/>
                <p:nvPr/>
              </p:nvSpPr>
              <p:spPr>
                <a:xfrm>
                  <a:off x="8159622" y="325392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57" name="TextBox 56">
                  <a:extLst>
                    <a:ext uri="{FF2B5EF4-FFF2-40B4-BE49-F238E27FC236}">
                      <a16:creationId xmlns:a16="http://schemas.microsoft.com/office/drawing/2014/main" id="{A8BC80F9-1E4D-D741-9A5C-1754C880F874}"/>
                    </a:ext>
                  </a:extLst>
                </p:cNvPr>
                <p:cNvSpPr txBox="1">
                  <a:spLocks noRot="1" noChangeAspect="1" noMove="1" noResize="1" noEditPoints="1" noAdjustHandles="1" noChangeArrowheads="1" noChangeShapeType="1" noTextEdit="1"/>
                </p:cNvSpPr>
                <p:nvPr/>
              </p:nvSpPr>
              <p:spPr>
                <a:xfrm>
                  <a:off x="8159622" y="3253929"/>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0D64BD8-E123-4343-B593-6B776D67674E}"/>
                    </a:ext>
                  </a:extLst>
                </p:cNvPr>
                <p:cNvSpPr txBox="1"/>
                <p:nvPr/>
              </p:nvSpPr>
              <p:spPr>
                <a:xfrm>
                  <a:off x="8867191" y="34481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58" name="TextBox 57">
                  <a:extLst>
                    <a:ext uri="{FF2B5EF4-FFF2-40B4-BE49-F238E27FC236}">
                      <a16:creationId xmlns:a16="http://schemas.microsoft.com/office/drawing/2014/main" id="{10D64BD8-E123-4343-B593-6B776D67674E}"/>
                    </a:ext>
                  </a:extLst>
                </p:cNvPr>
                <p:cNvSpPr txBox="1">
                  <a:spLocks noRot="1" noChangeAspect="1" noMove="1" noResize="1" noEditPoints="1" noAdjustHandles="1" noChangeArrowheads="1" noChangeShapeType="1" noTextEdit="1"/>
                </p:cNvSpPr>
                <p:nvPr/>
              </p:nvSpPr>
              <p:spPr>
                <a:xfrm>
                  <a:off x="8867191" y="34481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AA98F2B-5C5A-D74F-BAFE-06471FD68C0B}"/>
                    </a:ext>
                  </a:extLst>
                </p:cNvPr>
                <p:cNvSpPr txBox="1"/>
                <p:nvPr/>
              </p:nvSpPr>
              <p:spPr>
                <a:xfrm>
                  <a:off x="9073485" y="387304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60" name="TextBox 59">
                  <a:extLst>
                    <a:ext uri="{FF2B5EF4-FFF2-40B4-BE49-F238E27FC236}">
                      <a16:creationId xmlns:a16="http://schemas.microsoft.com/office/drawing/2014/main" id="{DAA98F2B-5C5A-D74F-BAFE-06471FD68C0B}"/>
                    </a:ext>
                  </a:extLst>
                </p:cNvPr>
                <p:cNvSpPr txBox="1">
                  <a:spLocks noRot="1" noChangeAspect="1" noMove="1" noResize="1" noEditPoints="1" noAdjustHandles="1" noChangeArrowheads="1" noChangeShapeType="1" noTextEdit="1"/>
                </p:cNvSpPr>
                <p:nvPr/>
              </p:nvSpPr>
              <p:spPr>
                <a:xfrm>
                  <a:off x="9073485" y="3873046"/>
                  <a:ext cx="633999" cy="369332"/>
                </a:xfrm>
                <a:prstGeom prst="rect">
                  <a:avLst/>
                </a:prstGeom>
                <a:blipFill>
                  <a:blip r:embed="rId5"/>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EC29EFAD-487C-614D-B352-B2904BB7BDAD}"/>
                </a:ext>
              </a:extLst>
            </p:cNvPr>
            <p:cNvCxnSpPr>
              <a:cxnSpLocks/>
            </p:cNvCxnSpPr>
            <p:nvPr/>
          </p:nvCxnSpPr>
          <p:spPr>
            <a:xfrm flipV="1">
              <a:off x="9205953" y="147451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13">
              <a:extLst>
                <a:ext uri="{FF2B5EF4-FFF2-40B4-BE49-F238E27FC236}">
                  <a16:creationId xmlns:a16="http://schemas.microsoft.com/office/drawing/2014/main" id="{B7492192-3060-E746-8F06-0C636EC9052D}"/>
                </a:ext>
              </a:extLst>
            </p:cNvPr>
            <p:cNvGrpSpPr>
              <a:grpSpLocks noChangeAspect="1"/>
            </p:cNvGrpSpPr>
            <p:nvPr/>
          </p:nvGrpSpPr>
          <p:grpSpPr bwMode="auto">
            <a:xfrm>
              <a:off x="9124685" y="1417520"/>
              <a:ext cx="152400" cy="152400"/>
              <a:chOff x="1344" y="2064"/>
              <a:chExt cx="192" cy="192"/>
            </a:xfrm>
          </p:grpSpPr>
          <p:sp>
            <p:nvSpPr>
              <p:cNvPr id="70" name="Oval 14">
                <a:extLst>
                  <a:ext uri="{FF2B5EF4-FFF2-40B4-BE49-F238E27FC236}">
                    <a16:creationId xmlns:a16="http://schemas.microsoft.com/office/drawing/2014/main" id="{5B7A09B4-A935-A142-A278-D9450CBD6CD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15">
                <a:extLst>
                  <a:ext uri="{FF2B5EF4-FFF2-40B4-BE49-F238E27FC236}">
                    <a16:creationId xmlns:a16="http://schemas.microsoft.com/office/drawing/2014/main" id="{D8B920F5-31F6-DD4B-9944-3F80F0B6CA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5" name="Straight Connector 64">
              <a:extLst>
                <a:ext uri="{FF2B5EF4-FFF2-40B4-BE49-F238E27FC236}">
                  <a16:creationId xmlns:a16="http://schemas.microsoft.com/office/drawing/2014/main" id="{E3C3A7FB-BA5E-9A41-96C7-77AE9F70C7BC}"/>
                </a:ext>
              </a:extLst>
            </p:cNvPr>
            <p:cNvCxnSpPr>
              <a:cxnSpLocks/>
            </p:cNvCxnSpPr>
            <p:nvPr/>
          </p:nvCxnSpPr>
          <p:spPr>
            <a:xfrm flipV="1">
              <a:off x="8836333" y="1732824"/>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2A6D82-DCEF-E44F-AC47-82BE761D02B2}"/>
                    </a:ext>
                  </a:extLst>
                </p:cNvPr>
                <p:cNvSpPr txBox="1"/>
                <p:nvPr/>
              </p:nvSpPr>
              <p:spPr>
                <a:xfrm>
                  <a:off x="7978059" y="2700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66" name="TextBox 65">
                  <a:extLst>
                    <a:ext uri="{FF2B5EF4-FFF2-40B4-BE49-F238E27FC236}">
                      <a16:creationId xmlns:a16="http://schemas.microsoft.com/office/drawing/2014/main" id="{352A6D82-DCEF-E44F-AC47-82BE761D02B2}"/>
                    </a:ext>
                  </a:extLst>
                </p:cNvPr>
                <p:cNvSpPr txBox="1">
                  <a:spLocks noRot="1" noChangeAspect="1" noMove="1" noResize="1" noEditPoints="1" noAdjustHandles="1" noChangeArrowheads="1" noChangeShapeType="1" noTextEdit="1"/>
                </p:cNvSpPr>
                <p:nvPr/>
              </p:nvSpPr>
              <p:spPr>
                <a:xfrm>
                  <a:off x="7978059" y="2700566"/>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8C1ED4-A9B0-F845-8C82-377EFD09C017}"/>
                    </a:ext>
                  </a:extLst>
                </p:cNvPr>
                <p:cNvSpPr txBox="1"/>
                <p:nvPr/>
              </p:nvSpPr>
              <p:spPr>
                <a:xfrm>
                  <a:off x="10101712" y="204718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67" name="TextBox 66">
                  <a:extLst>
                    <a:ext uri="{FF2B5EF4-FFF2-40B4-BE49-F238E27FC236}">
                      <a16:creationId xmlns:a16="http://schemas.microsoft.com/office/drawing/2014/main" id="{C18C1ED4-A9B0-F845-8C82-377EFD09C017}"/>
                    </a:ext>
                  </a:extLst>
                </p:cNvPr>
                <p:cNvSpPr txBox="1">
                  <a:spLocks noRot="1" noChangeAspect="1" noMove="1" noResize="1" noEditPoints="1" noAdjustHandles="1" noChangeArrowheads="1" noChangeShapeType="1" noTextEdit="1"/>
                </p:cNvSpPr>
                <p:nvPr/>
              </p:nvSpPr>
              <p:spPr>
                <a:xfrm>
                  <a:off x="10101712" y="2047181"/>
                  <a:ext cx="63399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367F147-E9CD-384D-8616-C48663EDDA6E}"/>
                    </a:ext>
                  </a:extLst>
                </p:cNvPr>
                <p:cNvSpPr txBox="1"/>
                <p:nvPr/>
              </p:nvSpPr>
              <p:spPr>
                <a:xfrm>
                  <a:off x="9349653" y="125862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68" name="TextBox 67">
                  <a:extLst>
                    <a:ext uri="{FF2B5EF4-FFF2-40B4-BE49-F238E27FC236}">
                      <a16:creationId xmlns:a16="http://schemas.microsoft.com/office/drawing/2014/main" id="{D367F147-E9CD-384D-8616-C48663EDDA6E}"/>
                    </a:ext>
                  </a:extLst>
                </p:cNvPr>
                <p:cNvSpPr txBox="1">
                  <a:spLocks noRot="1" noChangeAspect="1" noMove="1" noResize="1" noEditPoints="1" noAdjustHandles="1" noChangeArrowheads="1" noChangeShapeType="1" noTextEdit="1"/>
                </p:cNvSpPr>
                <p:nvPr/>
              </p:nvSpPr>
              <p:spPr>
                <a:xfrm>
                  <a:off x="9349653" y="1258628"/>
                  <a:ext cx="633999" cy="369332"/>
                </a:xfrm>
                <a:prstGeom prst="rect">
                  <a:avLst/>
                </a:prstGeom>
                <a:blipFill>
                  <a:blip r:embed="rId8"/>
                  <a:stretch>
                    <a:fillRect/>
                  </a:stretch>
                </a:blipFill>
              </p:spPr>
              <p:txBody>
                <a:bodyPr/>
                <a:lstStyle/>
                <a:p>
                  <a:r>
                    <a:rPr lang="en-US">
                      <a:noFill/>
                    </a:rPr>
                    <a:t> </a:t>
                  </a:r>
                </a:p>
              </p:txBody>
            </p:sp>
          </mc:Fallback>
        </mc:AlternateContent>
        <p:grpSp>
          <p:nvGrpSpPr>
            <p:cNvPr id="106" name="Group 210">
              <a:extLst>
                <a:ext uri="{FF2B5EF4-FFF2-40B4-BE49-F238E27FC236}">
                  <a16:creationId xmlns:a16="http://schemas.microsoft.com/office/drawing/2014/main" id="{5ABDA9C3-7932-174A-A249-115C8123FA2C}"/>
                </a:ext>
              </a:extLst>
            </p:cNvPr>
            <p:cNvGrpSpPr>
              <a:grpSpLocks/>
            </p:cNvGrpSpPr>
            <p:nvPr/>
          </p:nvGrpSpPr>
          <p:grpSpPr bwMode="auto">
            <a:xfrm>
              <a:off x="9380621" y="1741963"/>
              <a:ext cx="304800" cy="762000"/>
              <a:chOff x="3216" y="1728"/>
              <a:chExt cx="192" cy="480"/>
            </a:xfrm>
          </p:grpSpPr>
          <p:sp>
            <p:nvSpPr>
              <p:cNvPr id="107" name="Line 8">
                <a:extLst>
                  <a:ext uri="{FF2B5EF4-FFF2-40B4-BE49-F238E27FC236}">
                    <a16:creationId xmlns:a16="http://schemas.microsoft.com/office/drawing/2014/main" id="{6C99D811-7063-644C-A743-6028E7DF727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9">
                <a:extLst>
                  <a:ext uri="{FF2B5EF4-FFF2-40B4-BE49-F238E27FC236}">
                    <a16:creationId xmlns:a16="http://schemas.microsoft.com/office/drawing/2014/main" id="{0AC1DD38-9BCE-0849-8A20-2F87DA4F6D6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
                <a:extLst>
                  <a:ext uri="{FF2B5EF4-FFF2-40B4-BE49-F238E27FC236}">
                    <a16:creationId xmlns:a16="http://schemas.microsoft.com/office/drawing/2014/main" id="{606B97DF-E0DC-B148-874F-27EA7B77309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1">
                <a:extLst>
                  <a:ext uri="{FF2B5EF4-FFF2-40B4-BE49-F238E27FC236}">
                    <a16:creationId xmlns:a16="http://schemas.microsoft.com/office/drawing/2014/main" id="{065D91F9-2B66-4549-AA0F-248004897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1" name="Group 210">
              <a:extLst>
                <a:ext uri="{FF2B5EF4-FFF2-40B4-BE49-F238E27FC236}">
                  <a16:creationId xmlns:a16="http://schemas.microsoft.com/office/drawing/2014/main" id="{38EAA3D9-E52A-324F-BF17-79945F33ADBC}"/>
                </a:ext>
              </a:extLst>
            </p:cNvPr>
            <p:cNvGrpSpPr>
              <a:grpSpLocks/>
            </p:cNvGrpSpPr>
            <p:nvPr/>
          </p:nvGrpSpPr>
          <p:grpSpPr bwMode="auto">
            <a:xfrm rot="5400000">
              <a:off x="9738055" y="2853395"/>
              <a:ext cx="304800" cy="762000"/>
              <a:chOff x="3216" y="1728"/>
              <a:chExt cx="192" cy="480"/>
            </a:xfrm>
          </p:grpSpPr>
          <p:sp>
            <p:nvSpPr>
              <p:cNvPr id="112" name="Line 8">
                <a:extLst>
                  <a:ext uri="{FF2B5EF4-FFF2-40B4-BE49-F238E27FC236}">
                    <a16:creationId xmlns:a16="http://schemas.microsoft.com/office/drawing/2014/main" id="{BB1CD36F-2021-F84E-863D-83B5F36FAB3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27400597-C8F1-C74C-AF70-1484FFA18A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5DD23070-E78F-EE4C-93A5-75BF71DD3A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6EF163CB-2BD7-614C-BDEB-314421E0AC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 name="Group 13">
              <a:extLst>
                <a:ext uri="{FF2B5EF4-FFF2-40B4-BE49-F238E27FC236}">
                  <a16:creationId xmlns:a16="http://schemas.microsoft.com/office/drawing/2014/main" id="{0FB20316-7F37-8140-AA4E-4C2A68D24698}"/>
                </a:ext>
              </a:extLst>
            </p:cNvPr>
            <p:cNvGrpSpPr>
              <a:grpSpLocks noChangeAspect="1"/>
            </p:cNvGrpSpPr>
            <p:nvPr/>
          </p:nvGrpSpPr>
          <p:grpSpPr bwMode="auto">
            <a:xfrm>
              <a:off x="10200227" y="3149476"/>
              <a:ext cx="152400" cy="152400"/>
              <a:chOff x="1344" y="2064"/>
              <a:chExt cx="192" cy="192"/>
            </a:xfrm>
          </p:grpSpPr>
          <p:sp>
            <p:nvSpPr>
              <p:cNvPr id="117" name="Oval 14">
                <a:extLst>
                  <a:ext uri="{FF2B5EF4-FFF2-40B4-BE49-F238E27FC236}">
                    <a16:creationId xmlns:a16="http://schemas.microsoft.com/office/drawing/2014/main" id="{1E6D2C6C-4D11-6C4F-B6A9-124B0E8FA9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5">
                <a:extLst>
                  <a:ext uri="{FF2B5EF4-FFF2-40B4-BE49-F238E27FC236}">
                    <a16:creationId xmlns:a16="http://schemas.microsoft.com/office/drawing/2014/main" id="{7135BD03-C223-9D4E-92CD-CD87E64FA9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4A2E08D-CD12-2E46-9D38-10C297B7D39E}"/>
                    </a:ext>
                  </a:extLst>
                </p:cNvPr>
                <p:cNvSpPr txBox="1"/>
                <p:nvPr/>
              </p:nvSpPr>
              <p:spPr>
                <a:xfrm>
                  <a:off x="10108340" y="32465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119" name="TextBox 118">
                  <a:extLst>
                    <a:ext uri="{FF2B5EF4-FFF2-40B4-BE49-F238E27FC236}">
                      <a16:creationId xmlns:a16="http://schemas.microsoft.com/office/drawing/2014/main" id="{A4A2E08D-CD12-2E46-9D38-10C297B7D39E}"/>
                    </a:ext>
                  </a:extLst>
                </p:cNvPr>
                <p:cNvSpPr txBox="1">
                  <a:spLocks noRot="1" noChangeAspect="1" noMove="1" noResize="1" noEditPoints="1" noAdjustHandles="1" noChangeArrowheads="1" noChangeShapeType="1" noTextEdit="1"/>
                </p:cNvSpPr>
                <p:nvPr/>
              </p:nvSpPr>
              <p:spPr>
                <a:xfrm>
                  <a:off x="10108340" y="3246502"/>
                  <a:ext cx="633999" cy="369332"/>
                </a:xfrm>
                <a:prstGeom prst="rect">
                  <a:avLst/>
                </a:prstGeom>
                <a:blipFill>
                  <a:blip r:embed="rId9"/>
                  <a:stretch>
                    <a:fillRect/>
                  </a:stretch>
                </a:blipFill>
              </p:spPr>
              <p:txBody>
                <a:bodyPr/>
                <a:lstStyle/>
                <a:p>
                  <a:r>
                    <a:rPr lang="en-US">
                      <a:noFill/>
                    </a:rPr>
                    <a:t> </a:t>
                  </a:r>
                </a:p>
              </p:txBody>
            </p:sp>
          </mc:Fallback>
        </mc:AlternateContent>
      </p:grpSp>
      <p:grpSp>
        <p:nvGrpSpPr>
          <p:cNvPr id="214" name="Group 213">
            <a:extLst>
              <a:ext uri="{FF2B5EF4-FFF2-40B4-BE49-F238E27FC236}">
                <a16:creationId xmlns:a16="http://schemas.microsoft.com/office/drawing/2014/main" id="{597DDA71-1449-6543-A9FB-9E63F486A522}"/>
              </a:ext>
            </a:extLst>
          </p:cNvPr>
          <p:cNvGrpSpPr/>
          <p:nvPr/>
        </p:nvGrpSpPr>
        <p:grpSpPr>
          <a:xfrm>
            <a:off x="584691" y="1988662"/>
            <a:ext cx="3605792" cy="3452137"/>
            <a:chOff x="311667" y="1155247"/>
            <a:chExt cx="3605792" cy="3452137"/>
          </a:xfrm>
        </p:grpSpPr>
        <p:sp>
          <p:nvSpPr>
            <p:cNvPr id="105" name="TextBox 104">
              <a:extLst>
                <a:ext uri="{FF2B5EF4-FFF2-40B4-BE49-F238E27FC236}">
                  <a16:creationId xmlns:a16="http://schemas.microsoft.com/office/drawing/2014/main" id="{A7DD109E-77DF-7543-8730-80CB5D46DD2E}"/>
                </a:ext>
              </a:extLst>
            </p:cNvPr>
            <p:cNvSpPr txBox="1"/>
            <p:nvPr/>
          </p:nvSpPr>
          <p:spPr>
            <a:xfrm>
              <a:off x="1049108" y="1155247"/>
              <a:ext cx="1074653" cy="369332"/>
            </a:xfrm>
            <a:prstGeom prst="rect">
              <a:avLst/>
            </a:prstGeom>
            <a:noFill/>
          </p:spPr>
          <p:txBody>
            <a:bodyPr wrap="none" rtlCol="0">
              <a:spAutoFit/>
            </a:bodyPr>
            <a:lstStyle/>
            <a:p>
              <a:r>
                <a:rPr lang="en-US" dirty="0"/>
                <a:t>BJT mixer</a:t>
              </a:r>
            </a:p>
          </p:txBody>
        </p:sp>
        <p:grpSp>
          <p:nvGrpSpPr>
            <p:cNvPr id="125" name="Group 209">
              <a:extLst>
                <a:ext uri="{FF2B5EF4-FFF2-40B4-BE49-F238E27FC236}">
                  <a16:creationId xmlns:a16="http://schemas.microsoft.com/office/drawing/2014/main" id="{F588259B-217C-1D43-B44D-76356E70A3A6}"/>
                </a:ext>
              </a:extLst>
            </p:cNvPr>
            <p:cNvGrpSpPr>
              <a:grpSpLocks/>
            </p:cNvGrpSpPr>
            <p:nvPr/>
          </p:nvGrpSpPr>
          <p:grpSpPr bwMode="auto">
            <a:xfrm>
              <a:off x="1784785" y="2218678"/>
              <a:ext cx="152400" cy="762000"/>
              <a:chOff x="3935" y="1728"/>
              <a:chExt cx="96" cy="480"/>
            </a:xfrm>
          </p:grpSpPr>
          <p:sp>
            <p:nvSpPr>
              <p:cNvPr id="126" name="Arc 59">
                <a:extLst>
                  <a:ext uri="{FF2B5EF4-FFF2-40B4-BE49-F238E27FC236}">
                    <a16:creationId xmlns:a16="http://schemas.microsoft.com/office/drawing/2014/main" id="{791F562D-5E15-CC43-8B01-B67989B75A9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0">
                <a:extLst>
                  <a:ext uri="{FF2B5EF4-FFF2-40B4-BE49-F238E27FC236}">
                    <a16:creationId xmlns:a16="http://schemas.microsoft.com/office/drawing/2014/main" id="{5061E1CF-47DB-3A46-8875-5CAFA13A4C8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61">
                <a:extLst>
                  <a:ext uri="{FF2B5EF4-FFF2-40B4-BE49-F238E27FC236}">
                    <a16:creationId xmlns:a16="http://schemas.microsoft.com/office/drawing/2014/main" id="{03BBF630-EECD-684A-90D1-8567AED3AF6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62">
                <a:extLst>
                  <a:ext uri="{FF2B5EF4-FFF2-40B4-BE49-F238E27FC236}">
                    <a16:creationId xmlns:a16="http://schemas.microsoft.com/office/drawing/2014/main" id="{71DDA873-F170-3B44-BF00-8D2FA6A9E7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Line 63">
                <a:extLst>
                  <a:ext uri="{FF2B5EF4-FFF2-40B4-BE49-F238E27FC236}">
                    <a16:creationId xmlns:a16="http://schemas.microsoft.com/office/drawing/2014/main" id="{4974E285-4A4B-2140-A1F0-25618063036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64">
                <a:extLst>
                  <a:ext uri="{FF2B5EF4-FFF2-40B4-BE49-F238E27FC236}">
                    <a16:creationId xmlns:a16="http://schemas.microsoft.com/office/drawing/2014/main" id="{2DCCAF3D-EC2A-1043-8E04-2763DBC75F7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Arc 65">
                <a:extLst>
                  <a:ext uri="{FF2B5EF4-FFF2-40B4-BE49-F238E27FC236}">
                    <a16:creationId xmlns:a16="http://schemas.microsoft.com/office/drawing/2014/main" id="{B761C7A0-61EA-BD4F-AE87-89E497C54A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6">
                <a:extLst>
                  <a:ext uri="{FF2B5EF4-FFF2-40B4-BE49-F238E27FC236}">
                    <a16:creationId xmlns:a16="http://schemas.microsoft.com/office/drawing/2014/main" id="{819EA6A4-C9A8-FD47-9BC5-329BAC603DE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67">
                <a:extLst>
                  <a:ext uri="{FF2B5EF4-FFF2-40B4-BE49-F238E27FC236}">
                    <a16:creationId xmlns:a16="http://schemas.microsoft.com/office/drawing/2014/main" id="{DB57A4CB-F6E6-F548-9A83-B00E59A3427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68">
                <a:extLst>
                  <a:ext uri="{FF2B5EF4-FFF2-40B4-BE49-F238E27FC236}">
                    <a16:creationId xmlns:a16="http://schemas.microsoft.com/office/drawing/2014/main" id="{EFAEDFCF-C988-4E45-A3AD-2F0627161FB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69">
                <a:extLst>
                  <a:ext uri="{FF2B5EF4-FFF2-40B4-BE49-F238E27FC236}">
                    <a16:creationId xmlns:a16="http://schemas.microsoft.com/office/drawing/2014/main" id="{59CECDB7-DCF7-B64A-8BDA-7EA1AD17B1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70">
                <a:extLst>
                  <a:ext uri="{FF2B5EF4-FFF2-40B4-BE49-F238E27FC236}">
                    <a16:creationId xmlns:a16="http://schemas.microsoft.com/office/drawing/2014/main" id="{6E540DA1-ABC9-3F41-8445-0526CABFEA6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71">
                <a:extLst>
                  <a:ext uri="{FF2B5EF4-FFF2-40B4-BE49-F238E27FC236}">
                    <a16:creationId xmlns:a16="http://schemas.microsoft.com/office/drawing/2014/main" id="{731BC3AD-6430-A94C-AA54-A5958B8E48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39" name="Group 210">
              <a:extLst>
                <a:ext uri="{FF2B5EF4-FFF2-40B4-BE49-F238E27FC236}">
                  <a16:creationId xmlns:a16="http://schemas.microsoft.com/office/drawing/2014/main" id="{0AD0E7C0-2E4C-BF4D-B9FA-549BB26DD3BF}"/>
                </a:ext>
              </a:extLst>
            </p:cNvPr>
            <p:cNvGrpSpPr>
              <a:grpSpLocks/>
            </p:cNvGrpSpPr>
            <p:nvPr/>
          </p:nvGrpSpPr>
          <p:grpSpPr bwMode="auto">
            <a:xfrm rot="5400000">
              <a:off x="631933" y="2900048"/>
              <a:ext cx="304800" cy="762000"/>
              <a:chOff x="3216" y="1728"/>
              <a:chExt cx="192" cy="480"/>
            </a:xfrm>
          </p:grpSpPr>
          <p:sp>
            <p:nvSpPr>
              <p:cNvPr id="140" name="Line 8">
                <a:extLst>
                  <a:ext uri="{FF2B5EF4-FFF2-40B4-BE49-F238E27FC236}">
                    <a16:creationId xmlns:a16="http://schemas.microsoft.com/office/drawing/2014/main" id="{014C4E5A-9282-144E-8C83-BC4AFAFA23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9">
                <a:extLst>
                  <a:ext uri="{FF2B5EF4-FFF2-40B4-BE49-F238E27FC236}">
                    <a16:creationId xmlns:a16="http://schemas.microsoft.com/office/drawing/2014/main" id="{5F80B5BD-84B6-804C-971F-B4043BCB4E6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
                <a:extLst>
                  <a:ext uri="{FF2B5EF4-FFF2-40B4-BE49-F238E27FC236}">
                    <a16:creationId xmlns:a16="http://schemas.microsoft.com/office/drawing/2014/main" id="{115A7772-3B4A-F845-BF44-7D295A282BA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
                <a:extLst>
                  <a:ext uri="{FF2B5EF4-FFF2-40B4-BE49-F238E27FC236}">
                    <a16:creationId xmlns:a16="http://schemas.microsoft.com/office/drawing/2014/main" id="{641533BE-2D1F-8847-BC0D-054D2DA8A1D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0">
              <a:extLst>
                <a:ext uri="{FF2B5EF4-FFF2-40B4-BE49-F238E27FC236}">
                  <a16:creationId xmlns:a16="http://schemas.microsoft.com/office/drawing/2014/main" id="{33FC2EA2-67CC-514F-B30A-BF680916F79B}"/>
                </a:ext>
              </a:extLst>
            </p:cNvPr>
            <p:cNvGrpSpPr>
              <a:grpSpLocks/>
            </p:cNvGrpSpPr>
            <p:nvPr/>
          </p:nvGrpSpPr>
          <p:grpSpPr bwMode="auto">
            <a:xfrm>
              <a:off x="1083695" y="3982884"/>
              <a:ext cx="152400" cy="304800"/>
              <a:chOff x="3264" y="3072"/>
              <a:chExt cx="96" cy="192"/>
            </a:xfrm>
          </p:grpSpPr>
          <p:sp>
            <p:nvSpPr>
              <p:cNvPr id="155" name="Line 17">
                <a:extLst>
                  <a:ext uri="{FF2B5EF4-FFF2-40B4-BE49-F238E27FC236}">
                    <a16:creationId xmlns:a16="http://schemas.microsoft.com/office/drawing/2014/main" id="{FC36F4CD-6D41-C249-BE94-2D68BCE562A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6" name="Freeform 18">
                <a:extLst>
                  <a:ext uri="{FF2B5EF4-FFF2-40B4-BE49-F238E27FC236}">
                    <a16:creationId xmlns:a16="http://schemas.microsoft.com/office/drawing/2014/main" id="{7E37CEFD-64B2-5E48-A088-454EAD44112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57" name="Group 13">
              <a:extLst>
                <a:ext uri="{FF2B5EF4-FFF2-40B4-BE49-F238E27FC236}">
                  <a16:creationId xmlns:a16="http://schemas.microsoft.com/office/drawing/2014/main" id="{149E5FE1-927C-E342-AAAC-8A7BE4E03C68}"/>
                </a:ext>
              </a:extLst>
            </p:cNvPr>
            <p:cNvGrpSpPr>
              <a:grpSpLocks noChangeAspect="1"/>
            </p:cNvGrpSpPr>
            <p:nvPr/>
          </p:nvGrpSpPr>
          <p:grpSpPr bwMode="auto">
            <a:xfrm>
              <a:off x="1086508" y="3204850"/>
              <a:ext cx="152400" cy="152400"/>
              <a:chOff x="1344" y="2064"/>
              <a:chExt cx="192" cy="192"/>
            </a:xfrm>
          </p:grpSpPr>
          <p:sp>
            <p:nvSpPr>
              <p:cNvPr id="158" name="Oval 14">
                <a:extLst>
                  <a:ext uri="{FF2B5EF4-FFF2-40B4-BE49-F238E27FC236}">
                    <a16:creationId xmlns:a16="http://schemas.microsoft.com/office/drawing/2014/main" id="{29FA3C52-674B-EF44-99B1-F39ADF2C0E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9BCD8518-C359-A440-A724-7EA06BA091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0" name="Group 210">
              <a:extLst>
                <a:ext uri="{FF2B5EF4-FFF2-40B4-BE49-F238E27FC236}">
                  <a16:creationId xmlns:a16="http://schemas.microsoft.com/office/drawing/2014/main" id="{9363A572-4D59-5741-8B53-C9D020F54F14}"/>
                </a:ext>
              </a:extLst>
            </p:cNvPr>
            <p:cNvGrpSpPr>
              <a:grpSpLocks/>
            </p:cNvGrpSpPr>
            <p:nvPr/>
          </p:nvGrpSpPr>
          <p:grpSpPr bwMode="auto">
            <a:xfrm rot="5400000">
              <a:off x="2944209" y="2582192"/>
              <a:ext cx="304800" cy="762000"/>
              <a:chOff x="3216" y="1728"/>
              <a:chExt cx="192" cy="480"/>
            </a:xfrm>
          </p:grpSpPr>
          <p:sp>
            <p:nvSpPr>
              <p:cNvPr id="161" name="Line 8">
                <a:extLst>
                  <a:ext uri="{FF2B5EF4-FFF2-40B4-BE49-F238E27FC236}">
                    <a16:creationId xmlns:a16="http://schemas.microsoft.com/office/drawing/2014/main" id="{7D848EF1-FA0F-7C41-B88D-32DFB0BF97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9">
                <a:extLst>
                  <a:ext uri="{FF2B5EF4-FFF2-40B4-BE49-F238E27FC236}">
                    <a16:creationId xmlns:a16="http://schemas.microsoft.com/office/drawing/2014/main" id="{EA2C2E0D-4B4E-324C-BF72-F25A64A134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
                <a:extLst>
                  <a:ext uri="{FF2B5EF4-FFF2-40B4-BE49-F238E27FC236}">
                    <a16:creationId xmlns:a16="http://schemas.microsoft.com/office/drawing/2014/main" id="{0A1F6656-3F76-ED4E-8541-330D15F2AF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1">
                <a:extLst>
                  <a:ext uri="{FF2B5EF4-FFF2-40B4-BE49-F238E27FC236}">
                    <a16:creationId xmlns:a16="http://schemas.microsoft.com/office/drawing/2014/main" id="{28417F38-8958-F64B-A6C8-9B71E37424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Freeform 12">
              <a:extLst>
                <a:ext uri="{FF2B5EF4-FFF2-40B4-BE49-F238E27FC236}">
                  <a16:creationId xmlns:a16="http://schemas.microsoft.com/office/drawing/2014/main" id="{1CCF8E7E-9FC9-4248-92B6-8AEBC1B71506}"/>
                </a:ext>
              </a:extLst>
            </p:cNvPr>
            <p:cNvSpPr>
              <a:spLocks noChangeAspect="1"/>
            </p:cNvSpPr>
            <p:nvPr/>
          </p:nvSpPr>
          <p:spPr bwMode="auto">
            <a:xfrm>
              <a:off x="1083691" y="32856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4892EF4C-76F5-8D4E-ADCC-F690829556ED}"/>
                </a:ext>
              </a:extLst>
            </p:cNvPr>
            <p:cNvGrpSpPr>
              <a:grpSpLocks noChangeAspect="1"/>
            </p:cNvGrpSpPr>
            <p:nvPr/>
          </p:nvGrpSpPr>
          <p:grpSpPr bwMode="auto">
            <a:xfrm>
              <a:off x="368051" y="3215735"/>
              <a:ext cx="152400" cy="152400"/>
              <a:chOff x="1344" y="2064"/>
              <a:chExt cx="192" cy="192"/>
            </a:xfrm>
          </p:grpSpPr>
          <p:sp>
            <p:nvSpPr>
              <p:cNvPr id="167" name="Oval 14">
                <a:extLst>
                  <a:ext uri="{FF2B5EF4-FFF2-40B4-BE49-F238E27FC236}">
                    <a16:creationId xmlns:a16="http://schemas.microsoft.com/office/drawing/2014/main" id="{4713C5BE-8039-7742-BD16-5349C3BA718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7505467C-161B-834E-B635-A3F95FDF1F9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9" name="Group 13">
              <a:extLst>
                <a:ext uri="{FF2B5EF4-FFF2-40B4-BE49-F238E27FC236}">
                  <a16:creationId xmlns:a16="http://schemas.microsoft.com/office/drawing/2014/main" id="{1A07BCA3-B332-8047-9F0E-1F5BCB94CD7D}"/>
                </a:ext>
              </a:extLst>
            </p:cNvPr>
            <p:cNvGrpSpPr>
              <a:grpSpLocks noChangeAspect="1"/>
            </p:cNvGrpSpPr>
            <p:nvPr/>
          </p:nvGrpSpPr>
          <p:grpSpPr bwMode="auto">
            <a:xfrm>
              <a:off x="3415103" y="2884430"/>
              <a:ext cx="152400" cy="152400"/>
              <a:chOff x="1344" y="2064"/>
              <a:chExt cx="192" cy="192"/>
            </a:xfrm>
          </p:grpSpPr>
          <p:sp>
            <p:nvSpPr>
              <p:cNvPr id="170" name="Oval 14">
                <a:extLst>
                  <a:ext uri="{FF2B5EF4-FFF2-40B4-BE49-F238E27FC236}">
                    <a16:creationId xmlns:a16="http://schemas.microsoft.com/office/drawing/2014/main" id="{13097AFD-02BC-5E42-94F1-A20C0C396D5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Rectangle 15">
                <a:extLst>
                  <a:ext uri="{FF2B5EF4-FFF2-40B4-BE49-F238E27FC236}">
                    <a16:creationId xmlns:a16="http://schemas.microsoft.com/office/drawing/2014/main" id="{1087E3F5-B844-594C-B813-2976AC08C24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2" name="Freeform 12">
              <a:extLst>
                <a:ext uri="{FF2B5EF4-FFF2-40B4-BE49-F238E27FC236}">
                  <a16:creationId xmlns:a16="http://schemas.microsoft.com/office/drawing/2014/main" id="{50D32D89-D315-8C48-9819-87E4A7C56131}"/>
                </a:ext>
              </a:extLst>
            </p:cNvPr>
            <p:cNvSpPr>
              <a:spLocks noChangeAspect="1"/>
            </p:cNvSpPr>
            <p:nvPr/>
          </p:nvSpPr>
          <p:spPr bwMode="auto">
            <a:xfrm>
              <a:off x="1788893" y="35673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3" name="Straight Connector 172">
              <a:extLst>
                <a:ext uri="{FF2B5EF4-FFF2-40B4-BE49-F238E27FC236}">
                  <a16:creationId xmlns:a16="http://schemas.microsoft.com/office/drawing/2014/main" id="{BEC01FC3-F9C4-984D-9930-994748A1DB56}"/>
                </a:ext>
              </a:extLst>
            </p:cNvPr>
            <p:cNvCxnSpPr/>
            <p:nvPr/>
          </p:nvCxnSpPr>
          <p:spPr>
            <a:xfrm flipV="1">
              <a:off x="1169352" y="195148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4" name="Group 220">
              <a:extLst>
                <a:ext uri="{FF2B5EF4-FFF2-40B4-BE49-F238E27FC236}">
                  <a16:creationId xmlns:a16="http://schemas.microsoft.com/office/drawing/2014/main" id="{41A4AF00-A81E-5048-8F42-5A537707995A}"/>
                </a:ext>
              </a:extLst>
            </p:cNvPr>
            <p:cNvGrpSpPr>
              <a:grpSpLocks/>
            </p:cNvGrpSpPr>
            <p:nvPr/>
          </p:nvGrpSpPr>
          <p:grpSpPr bwMode="auto">
            <a:xfrm>
              <a:off x="1798820" y="4302584"/>
              <a:ext cx="152400" cy="304800"/>
              <a:chOff x="3264" y="3072"/>
              <a:chExt cx="96" cy="192"/>
            </a:xfrm>
          </p:grpSpPr>
          <p:sp>
            <p:nvSpPr>
              <p:cNvPr id="175" name="Line 17">
                <a:extLst>
                  <a:ext uri="{FF2B5EF4-FFF2-40B4-BE49-F238E27FC236}">
                    <a16:creationId xmlns:a16="http://schemas.microsoft.com/office/drawing/2014/main" id="{65C31343-C888-6946-BE08-302CF03D0C0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6" name="Freeform 18">
                <a:extLst>
                  <a:ext uri="{FF2B5EF4-FFF2-40B4-BE49-F238E27FC236}">
                    <a16:creationId xmlns:a16="http://schemas.microsoft.com/office/drawing/2014/main" id="{8E68A282-D5DA-BB4C-BE95-0E7A5A1B40E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80" name="Straight Connector 179">
              <a:extLst>
                <a:ext uri="{FF2B5EF4-FFF2-40B4-BE49-F238E27FC236}">
                  <a16:creationId xmlns:a16="http://schemas.microsoft.com/office/drawing/2014/main" id="{BA2C615E-7074-A749-B024-6474DFE55084}"/>
                </a:ext>
              </a:extLst>
            </p:cNvPr>
            <p:cNvCxnSpPr>
              <a:cxnSpLocks/>
            </p:cNvCxnSpPr>
            <p:nvPr/>
          </p:nvCxnSpPr>
          <p:spPr>
            <a:xfrm flipV="1">
              <a:off x="1870865" y="169317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3">
              <a:extLst>
                <a:ext uri="{FF2B5EF4-FFF2-40B4-BE49-F238E27FC236}">
                  <a16:creationId xmlns:a16="http://schemas.microsoft.com/office/drawing/2014/main" id="{1AE3E16C-16AA-9348-A4E2-3E19C009EBB9}"/>
                </a:ext>
              </a:extLst>
            </p:cNvPr>
            <p:cNvGrpSpPr>
              <a:grpSpLocks noChangeAspect="1"/>
            </p:cNvGrpSpPr>
            <p:nvPr/>
          </p:nvGrpSpPr>
          <p:grpSpPr bwMode="auto">
            <a:xfrm>
              <a:off x="1789597" y="1609676"/>
              <a:ext cx="152400" cy="152400"/>
              <a:chOff x="1344" y="2064"/>
              <a:chExt cx="192" cy="192"/>
            </a:xfrm>
          </p:grpSpPr>
          <p:sp>
            <p:nvSpPr>
              <p:cNvPr id="182" name="Oval 14">
                <a:extLst>
                  <a:ext uri="{FF2B5EF4-FFF2-40B4-BE49-F238E27FC236}">
                    <a16:creationId xmlns:a16="http://schemas.microsoft.com/office/drawing/2014/main" id="{EFAAA325-264A-E048-AEC1-E72F9FB4402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3" name="Rectangle 15">
                <a:extLst>
                  <a:ext uri="{FF2B5EF4-FFF2-40B4-BE49-F238E27FC236}">
                    <a16:creationId xmlns:a16="http://schemas.microsoft.com/office/drawing/2014/main" id="{22683F4F-68CE-7340-A951-96816CF8CE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84" name="Straight Connector 183">
              <a:extLst>
                <a:ext uri="{FF2B5EF4-FFF2-40B4-BE49-F238E27FC236}">
                  <a16:creationId xmlns:a16="http://schemas.microsoft.com/office/drawing/2014/main" id="{1329C44D-49E0-A141-B58B-34D901723ABA}"/>
                </a:ext>
              </a:extLst>
            </p:cNvPr>
            <p:cNvCxnSpPr>
              <a:cxnSpLocks/>
            </p:cNvCxnSpPr>
            <p:nvPr/>
          </p:nvCxnSpPr>
          <p:spPr>
            <a:xfrm flipV="1">
              <a:off x="1169941" y="1951484"/>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4DEE7CD5-46B9-EB43-ADF8-81A414C9E6A5}"/>
                    </a:ext>
                  </a:extLst>
                </p:cNvPr>
                <p:cNvSpPr txBox="1"/>
                <p:nvPr/>
              </p:nvSpPr>
              <p:spPr>
                <a:xfrm>
                  <a:off x="311667" y="289272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185" name="TextBox 184">
                  <a:extLst>
                    <a:ext uri="{FF2B5EF4-FFF2-40B4-BE49-F238E27FC236}">
                      <a16:creationId xmlns:a16="http://schemas.microsoft.com/office/drawing/2014/main" id="{4DEE7CD5-46B9-EB43-ADF8-81A414C9E6A5}"/>
                    </a:ext>
                  </a:extLst>
                </p:cNvPr>
                <p:cNvSpPr txBox="1">
                  <a:spLocks noRot="1" noChangeAspect="1" noMove="1" noResize="1" noEditPoints="1" noAdjustHandles="1" noChangeArrowheads="1" noChangeShapeType="1" noTextEdit="1"/>
                </p:cNvSpPr>
                <p:nvPr/>
              </p:nvSpPr>
              <p:spPr>
                <a:xfrm>
                  <a:off x="311667" y="2892722"/>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B06A0697-0DC5-5945-B708-A11603894399}"/>
                    </a:ext>
                  </a:extLst>
                </p:cNvPr>
                <p:cNvSpPr txBox="1"/>
                <p:nvPr/>
              </p:nvSpPr>
              <p:spPr>
                <a:xfrm>
                  <a:off x="3283460" y="253088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186" name="TextBox 185">
                  <a:extLst>
                    <a:ext uri="{FF2B5EF4-FFF2-40B4-BE49-F238E27FC236}">
                      <a16:creationId xmlns:a16="http://schemas.microsoft.com/office/drawing/2014/main" id="{B06A0697-0DC5-5945-B708-A11603894399}"/>
                    </a:ext>
                  </a:extLst>
                </p:cNvPr>
                <p:cNvSpPr txBox="1">
                  <a:spLocks noRot="1" noChangeAspect="1" noMove="1" noResize="1" noEditPoints="1" noAdjustHandles="1" noChangeArrowheads="1" noChangeShapeType="1" noTextEdit="1"/>
                </p:cNvSpPr>
                <p:nvPr/>
              </p:nvSpPr>
              <p:spPr>
                <a:xfrm>
                  <a:off x="3283460" y="2530884"/>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8F267ACB-2880-8546-95D6-E3F5E75F5ED3}"/>
                    </a:ext>
                  </a:extLst>
                </p:cNvPr>
                <p:cNvSpPr txBox="1"/>
                <p:nvPr/>
              </p:nvSpPr>
              <p:spPr>
                <a:xfrm>
                  <a:off x="2013333" y="14749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187" name="TextBox 186">
                  <a:extLst>
                    <a:ext uri="{FF2B5EF4-FFF2-40B4-BE49-F238E27FC236}">
                      <a16:creationId xmlns:a16="http://schemas.microsoft.com/office/drawing/2014/main" id="{8F267ACB-2880-8546-95D6-E3F5E75F5ED3}"/>
                    </a:ext>
                  </a:extLst>
                </p:cNvPr>
                <p:cNvSpPr txBox="1">
                  <a:spLocks noRot="1" noChangeAspect="1" noMove="1" noResize="1" noEditPoints="1" noAdjustHandles="1" noChangeArrowheads="1" noChangeShapeType="1" noTextEdit="1"/>
                </p:cNvSpPr>
                <p:nvPr/>
              </p:nvSpPr>
              <p:spPr>
                <a:xfrm>
                  <a:off x="2013333" y="1474948"/>
                  <a:ext cx="633999" cy="369332"/>
                </a:xfrm>
                <a:prstGeom prst="rect">
                  <a:avLst/>
                </a:prstGeom>
                <a:blipFill>
                  <a:blip r:embed="rId12"/>
                  <a:stretch>
                    <a:fillRect/>
                  </a:stretch>
                </a:blipFill>
              </p:spPr>
              <p:txBody>
                <a:bodyPr/>
                <a:lstStyle/>
                <a:p>
                  <a:r>
                    <a:rPr lang="en-US">
                      <a:noFill/>
                    </a:rPr>
                    <a:t> </a:t>
                  </a:r>
                </a:p>
              </p:txBody>
            </p:sp>
          </mc:Fallback>
        </mc:AlternateContent>
        <p:grpSp>
          <p:nvGrpSpPr>
            <p:cNvPr id="188" name="Group 210">
              <a:extLst>
                <a:ext uri="{FF2B5EF4-FFF2-40B4-BE49-F238E27FC236}">
                  <a16:creationId xmlns:a16="http://schemas.microsoft.com/office/drawing/2014/main" id="{BFF94CCA-E7F7-2A46-A1DE-0AE66E3BD77D}"/>
                </a:ext>
              </a:extLst>
            </p:cNvPr>
            <p:cNvGrpSpPr>
              <a:grpSpLocks/>
            </p:cNvGrpSpPr>
            <p:nvPr/>
          </p:nvGrpSpPr>
          <p:grpSpPr bwMode="auto">
            <a:xfrm>
              <a:off x="2469605" y="2212414"/>
              <a:ext cx="304800" cy="762000"/>
              <a:chOff x="3216" y="1728"/>
              <a:chExt cx="192" cy="480"/>
            </a:xfrm>
          </p:grpSpPr>
          <p:sp>
            <p:nvSpPr>
              <p:cNvPr id="189" name="Line 8">
                <a:extLst>
                  <a:ext uri="{FF2B5EF4-FFF2-40B4-BE49-F238E27FC236}">
                    <a16:creationId xmlns:a16="http://schemas.microsoft.com/office/drawing/2014/main" id="{8815F648-AA3A-4B4C-8D7B-199293B420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EB8AEA65-46A2-9044-B001-84D3B1B10C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0C677B4B-171A-6848-973E-95B569796D2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C9F919ED-B25B-9245-AD8B-4BECB56781C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10">
              <a:extLst>
                <a:ext uri="{FF2B5EF4-FFF2-40B4-BE49-F238E27FC236}">
                  <a16:creationId xmlns:a16="http://schemas.microsoft.com/office/drawing/2014/main" id="{C383462C-A21C-A44E-A19E-F1B53B54233D}"/>
                </a:ext>
              </a:extLst>
            </p:cNvPr>
            <p:cNvGrpSpPr>
              <a:grpSpLocks/>
            </p:cNvGrpSpPr>
            <p:nvPr/>
          </p:nvGrpSpPr>
          <p:grpSpPr bwMode="auto">
            <a:xfrm rot="5400000">
              <a:off x="2071663" y="3085307"/>
              <a:ext cx="304800" cy="762000"/>
              <a:chOff x="3216" y="1728"/>
              <a:chExt cx="192" cy="480"/>
            </a:xfrm>
          </p:grpSpPr>
          <p:sp>
            <p:nvSpPr>
              <p:cNvPr id="194" name="Line 8">
                <a:extLst>
                  <a:ext uri="{FF2B5EF4-FFF2-40B4-BE49-F238E27FC236}">
                    <a16:creationId xmlns:a16="http://schemas.microsoft.com/office/drawing/2014/main" id="{17995D10-5E17-DA4C-9B45-C04C21FB4B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187CE883-AB60-3940-9DC3-18EA5F6242E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8C8457C7-DC55-4948-A34B-EB5C94E1EA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5331198E-CE76-484D-87A7-F9547DC9F2B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8" name="Group 13">
              <a:extLst>
                <a:ext uri="{FF2B5EF4-FFF2-40B4-BE49-F238E27FC236}">
                  <a16:creationId xmlns:a16="http://schemas.microsoft.com/office/drawing/2014/main" id="{C1C742B1-06A3-A745-B51E-F584E5758068}"/>
                </a:ext>
              </a:extLst>
            </p:cNvPr>
            <p:cNvGrpSpPr>
              <a:grpSpLocks noChangeAspect="1"/>
            </p:cNvGrpSpPr>
            <p:nvPr/>
          </p:nvGrpSpPr>
          <p:grpSpPr bwMode="auto">
            <a:xfrm>
              <a:off x="2533835" y="3381388"/>
              <a:ext cx="152400" cy="152400"/>
              <a:chOff x="1344" y="2064"/>
              <a:chExt cx="192" cy="192"/>
            </a:xfrm>
          </p:grpSpPr>
          <p:sp>
            <p:nvSpPr>
              <p:cNvPr id="199" name="Oval 14">
                <a:extLst>
                  <a:ext uri="{FF2B5EF4-FFF2-40B4-BE49-F238E27FC236}">
                    <a16:creationId xmlns:a16="http://schemas.microsoft.com/office/drawing/2014/main" id="{ABA49248-B52B-E54F-84A5-4131A6ADA2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0" name="Rectangle 15">
                <a:extLst>
                  <a:ext uri="{FF2B5EF4-FFF2-40B4-BE49-F238E27FC236}">
                    <a16:creationId xmlns:a16="http://schemas.microsoft.com/office/drawing/2014/main" id="{92929119-9B97-484D-A1B6-17D98DC8E0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816CC5ED-D1F2-9248-ACD0-109A165324FA}"/>
                    </a:ext>
                  </a:extLst>
                </p:cNvPr>
                <p:cNvSpPr txBox="1"/>
                <p:nvPr/>
              </p:nvSpPr>
              <p:spPr>
                <a:xfrm>
                  <a:off x="2441948" y="343865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201" name="TextBox 200">
                  <a:extLst>
                    <a:ext uri="{FF2B5EF4-FFF2-40B4-BE49-F238E27FC236}">
                      <a16:creationId xmlns:a16="http://schemas.microsoft.com/office/drawing/2014/main" id="{816CC5ED-D1F2-9248-ACD0-109A165324FA}"/>
                    </a:ext>
                  </a:extLst>
                </p:cNvPr>
                <p:cNvSpPr txBox="1">
                  <a:spLocks noRot="1" noChangeAspect="1" noMove="1" noResize="1" noEditPoints="1" noAdjustHandles="1" noChangeArrowheads="1" noChangeShapeType="1" noTextEdit="1"/>
                </p:cNvSpPr>
                <p:nvPr/>
              </p:nvSpPr>
              <p:spPr>
                <a:xfrm>
                  <a:off x="2441948" y="3438658"/>
                  <a:ext cx="633999" cy="369332"/>
                </a:xfrm>
                <a:prstGeom prst="rect">
                  <a:avLst/>
                </a:prstGeom>
                <a:blipFill>
                  <a:blip r:embed="rId13"/>
                  <a:stretch>
                    <a:fillRect/>
                  </a:stretch>
                </a:blipFill>
              </p:spPr>
              <p:txBody>
                <a:bodyPr/>
                <a:lstStyle/>
                <a:p>
                  <a:r>
                    <a:rPr lang="en-US">
                      <a:noFill/>
                    </a:rPr>
                    <a:t> </a:t>
                  </a:r>
                </a:p>
              </p:txBody>
            </p:sp>
          </mc:Fallback>
        </mc:AlternateContent>
        <p:cxnSp>
          <p:nvCxnSpPr>
            <p:cNvPr id="202" name="Straight Connector 201">
              <a:extLst>
                <a:ext uri="{FF2B5EF4-FFF2-40B4-BE49-F238E27FC236}">
                  <a16:creationId xmlns:a16="http://schemas.microsoft.com/office/drawing/2014/main" id="{F7AF79FA-E2B2-C849-9082-E954E530396F}"/>
                </a:ext>
              </a:extLst>
            </p:cNvPr>
            <p:cNvCxnSpPr/>
            <p:nvPr/>
          </p:nvCxnSpPr>
          <p:spPr>
            <a:xfrm flipV="1">
              <a:off x="1832179" y="2969351"/>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28104CC-1CEB-134D-A7DE-4F2613FEB1D1}"/>
                </a:ext>
              </a:extLst>
            </p:cNvPr>
            <p:cNvCxnSpPr/>
            <p:nvPr/>
          </p:nvCxnSpPr>
          <p:spPr>
            <a:xfrm flipV="1">
              <a:off x="1755245" y="1954619"/>
              <a:ext cx="877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157C621-AE52-8C45-9564-12B65C0C9014}"/>
                </a:ext>
              </a:extLst>
            </p:cNvPr>
            <p:cNvCxnSpPr/>
            <p:nvPr/>
          </p:nvCxnSpPr>
          <p:spPr>
            <a:xfrm flipV="1">
              <a:off x="879792" y="328569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Freeform 12">
              <a:extLst>
                <a:ext uri="{FF2B5EF4-FFF2-40B4-BE49-F238E27FC236}">
                  <a16:creationId xmlns:a16="http://schemas.microsoft.com/office/drawing/2014/main" id="{ECEE1D33-6505-3748-9B41-908F864561E2}"/>
                </a:ext>
              </a:extLst>
            </p:cNvPr>
            <p:cNvSpPr>
              <a:spLocks noChangeAspect="1"/>
            </p:cNvSpPr>
            <p:nvPr/>
          </p:nvSpPr>
          <p:spPr bwMode="auto">
            <a:xfrm>
              <a:off x="1093152" y="25535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6" name="Group 478">
              <a:extLst>
                <a:ext uri="{FF2B5EF4-FFF2-40B4-BE49-F238E27FC236}">
                  <a16:creationId xmlns:a16="http://schemas.microsoft.com/office/drawing/2014/main" id="{EB6660F4-19A8-FE41-8EAD-1930D215C3A6}"/>
                </a:ext>
              </a:extLst>
            </p:cNvPr>
            <p:cNvGrpSpPr>
              <a:grpSpLocks/>
            </p:cNvGrpSpPr>
            <p:nvPr/>
          </p:nvGrpSpPr>
          <p:grpSpPr bwMode="auto">
            <a:xfrm flipH="1">
              <a:off x="1427759" y="2960630"/>
              <a:ext cx="437080" cy="668991"/>
              <a:chOff x="4656" y="1344"/>
              <a:chExt cx="192" cy="384"/>
            </a:xfrm>
          </p:grpSpPr>
          <p:sp>
            <p:nvSpPr>
              <p:cNvPr id="207" name="Freeform 206">
                <a:extLst>
                  <a:ext uri="{FF2B5EF4-FFF2-40B4-BE49-F238E27FC236}">
                    <a16:creationId xmlns:a16="http://schemas.microsoft.com/office/drawing/2014/main" id="{4C9597A5-BB98-7F47-8699-AEB0186C2ECF}"/>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8" name="Line 36">
                <a:extLst>
                  <a:ext uri="{FF2B5EF4-FFF2-40B4-BE49-F238E27FC236}">
                    <a16:creationId xmlns:a16="http://schemas.microsoft.com/office/drawing/2014/main" id="{EC70C804-4CA8-5240-A2E0-47683D79E23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09" name="Line 37">
                <a:extLst>
                  <a:ext uri="{FF2B5EF4-FFF2-40B4-BE49-F238E27FC236}">
                    <a16:creationId xmlns:a16="http://schemas.microsoft.com/office/drawing/2014/main" id="{3AF82159-40BF-0C42-8C8C-F4ABB76CDEA0}"/>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0" name="Freeform 209">
                <a:extLst>
                  <a:ext uri="{FF2B5EF4-FFF2-40B4-BE49-F238E27FC236}">
                    <a16:creationId xmlns:a16="http://schemas.microsoft.com/office/drawing/2014/main" id="{AF59BBF7-8C38-5742-A66D-52AAE602310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211" name="Straight Connector 210">
              <a:extLst>
                <a:ext uri="{FF2B5EF4-FFF2-40B4-BE49-F238E27FC236}">
                  <a16:creationId xmlns:a16="http://schemas.microsoft.com/office/drawing/2014/main" id="{C3ACE46C-956F-3549-8D0C-7941A95545CE}"/>
                </a:ext>
              </a:extLst>
            </p:cNvPr>
            <p:cNvCxnSpPr>
              <a:cxnSpLocks/>
            </p:cNvCxnSpPr>
            <p:nvPr/>
          </p:nvCxnSpPr>
          <p:spPr>
            <a:xfrm>
              <a:off x="2623551" y="193823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644336D-4930-C844-A506-DFE27D2CA6FE}"/>
                </a:ext>
              </a:extLst>
            </p:cNvPr>
            <p:cNvCxnSpPr>
              <a:cxnSpLocks/>
            </p:cNvCxnSpPr>
            <p:nvPr/>
          </p:nvCxnSpPr>
          <p:spPr>
            <a:xfrm flipV="1">
              <a:off x="1865680" y="1939385"/>
              <a:ext cx="0" cy="3079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9F81602-0971-BC43-9F2E-B0609626629B}"/>
                  </a:ext>
                </a:extLst>
              </p:cNvPr>
              <p:cNvSpPr txBox="1"/>
              <p:nvPr/>
            </p:nvSpPr>
            <p:spPr>
              <a:xfrm>
                <a:off x="3864608" y="1748067"/>
                <a:ext cx="4775819" cy="3063351"/>
              </a:xfrm>
              <a:prstGeom prst="rect">
                <a:avLst/>
              </a:prstGeom>
              <a:noFill/>
            </p:spPr>
            <p:txBody>
              <a:bodyPr wrap="square" rtlCol="0">
                <a:noAutofit/>
              </a:bodyPr>
              <a:lstStyle/>
              <a:p>
                <a:pPr marL="285750" indent="-285750">
                  <a:buFont typeface="Arial" panose="020B0604020202020204" pitchFamily="34" charset="0"/>
                  <a:buChar char="•"/>
                </a:pPr>
                <a:r>
                  <a:rPr lang="en-US" dirty="0"/>
                  <a:t>AM: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𝑚𝑎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Phase: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b="0" i="1" smtClean="0">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𝜙</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𝑚𝑎</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𝑡</m:t>
                    </m:r>
                    <m:r>
                      <a:rPr lang="en-US" b="0" i="1" dirty="0" smtClean="0">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r>
                  <a:rPr lang="en-US" dirty="0"/>
                  <a:t>FM: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i="1">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ea typeface="Cambria Math" panose="02040503050406030204" pitchFamily="18" charset="0"/>
                      </a:rPr>
                      <m:t>𝜙</m:t>
                    </m:r>
                    <m:r>
                      <a:rPr lang="en-US" i="1" dirty="0">
                        <a:latin typeface="Cambria Math" panose="02040503050406030204" pitchFamily="18" charset="0"/>
                        <a:ea typeface="Cambria Math" panose="02040503050406030204" pitchFamily="18" charset="0"/>
                      </a:rPr>
                      <m:t>=</m:t>
                    </m:r>
                    <m:nary>
                      <m:naryPr>
                        <m:limLoc m:val="undOvr"/>
                        <m:subHide m:val="on"/>
                        <m:supHide m:val="on"/>
                        <m:ctrlPr>
                          <a:rPr lang="en-US" i="1" dirty="0" smtClean="0">
                            <a:latin typeface="Cambria Math" panose="02040503050406030204" pitchFamily="18" charset="0"/>
                            <a:ea typeface="Cambria Math" panose="02040503050406030204" pitchFamily="18" charset="0"/>
                          </a:rPr>
                        </m:ctrlPr>
                      </m:naryPr>
                      <m:sub/>
                      <m:sup/>
                      <m:e>
                        <m:r>
                          <a:rPr lang="en-US" i="1" dirty="0">
                            <a:latin typeface="Cambria Math" panose="02040503050406030204" pitchFamily="18" charset="0"/>
                            <a:ea typeface="Cambria Math" panose="02040503050406030204" pitchFamily="18" charset="0"/>
                          </a:rPr>
                          <m:t>𝑚𝑎</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𝑡</m:t>
                        </m:r>
                        <m:r>
                          <a:rPr lang="en-US" i="1" dirty="0">
                            <a:latin typeface="Cambria Math" panose="02040503050406030204" pitchFamily="18" charset="0"/>
                            <a:ea typeface="Cambria Math" panose="02040503050406030204" pitchFamily="18" charset="0"/>
                          </a:rPr>
                          <m:t>)</m:t>
                        </m:r>
                        <m:r>
                          <m:rPr>
                            <m:nor/>
                          </m:rPr>
                          <a:rPr lang="en-US" dirty="0"/>
                          <m:t> </m:t>
                        </m:r>
                        <m:r>
                          <a:rPr lang="en-US" b="0" i="1" dirty="0" smtClean="0">
                            <a:latin typeface="Cambria Math" panose="02040503050406030204" pitchFamily="18" charset="0"/>
                          </a:rPr>
                          <m:t>𝑑𝑡</m:t>
                        </m:r>
                      </m:e>
                    </m:nary>
                  </m:oMath>
                </a14:m>
                <a:endParaRPr lang="en-US" dirty="0"/>
              </a:p>
            </p:txBody>
          </p:sp>
        </mc:Choice>
        <mc:Fallback xmlns="">
          <p:sp>
            <p:nvSpPr>
              <p:cNvPr id="216" name="TextBox 215">
                <a:extLst>
                  <a:ext uri="{FF2B5EF4-FFF2-40B4-BE49-F238E27FC236}">
                    <a16:creationId xmlns:a16="http://schemas.microsoft.com/office/drawing/2014/main" id="{19F81602-0971-BC43-9F2E-B0609626629B}"/>
                  </a:ext>
                </a:extLst>
              </p:cNvPr>
              <p:cNvSpPr txBox="1">
                <a:spLocks noRot="1" noChangeAspect="1" noMove="1" noResize="1" noEditPoints="1" noAdjustHandles="1" noChangeArrowheads="1" noChangeShapeType="1" noTextEdit="1"/>
              </p:cNvSpPr>
              <p:nvPr/>
            </p:nvSpPr>
            <p:spPr>
              <a:xfrm>
                <a:off x="3864608" y="1748067"/>
                <a:ext cx="4775819" cy="3063351"/>
              </a:xfrm>
              <a:prstGeom prst="rect">
                <a:avLst/>
              </a:prstGeom>
              <a:blipFill>
                <a:blip r:embed="rId14"/>
                <a:stretch>
                  <a:fillRect l="-796" t="-826"/>
                </a:stretch>
              </a:blipFill>
            </p:spPr>
            <p:txBody>
              <a:bodyPr/>
              <a:lstStyle/>
              <a:p>
                <a:r>
                  <a:rPr lang="en-US">
                    <a:noFill/>
                  </a:rPr>
                  <a:t> </a:t>
                </a:r>
              </a:p>
            </p:txBody>
          </p:sp>
        </mc:Fallback>
      </mc:AlternateContent>
    </p:spTree>
    <p:extLst>
      <p:ext uri="{BB962C8B-B14F-4D97-AF65-F5344CB8AC3E}">
        <p14:creationId xmlns:p14="http://schemas.microsoft.com/office/powerpoint/2010/main" val="1908058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Modulators and detectors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grpSp>
        <p:nvGrpSpPr>
          <p:cNvPr id="187" name="Group 186">
            <a:extLst>
              <a:ext uri="{FF2B5EF4-FFF2-40B4-BE49-F238E27FC236}">
                <a16:creationId xmlns:a16="http://schemas.microsoft.com/office/drawing/2014/main" id="{A1E0F896-E5F5-1B43-9E11-B9EEF83826B5}"/>
              </a:ext>
            </a:extLst>
          </p:cNvPr>
          <p:cNvGrpSpPr/>
          <p:nvPr/>
        </p:nvGrpSpPr>
        <p:grpSpPr>
          <a:xfrm>
            <a:off x="7303775" y="1545936"/>
            <a:ext cx="3813508" cy="2041280"/>
            <a:chOff x="4390072" y="1698886"/>
            <a:chExt cx="3813508" cy="2041280"/>
          </a:xfrm>
        </p:grpSpPr>
        <p:sp>
          <p:nvSpPr>
            <p:cNvPr id="6" name="TextBox 5">
              <a:extLst>
                <a:ext uri="{FF2B5EF4-FFF2-40B4-BE49-F238E27FC236}">
                  <a16:creationId xmlns:a16="http://schemas.microsoft.com/office/drawing/2014/main" id="{F2B647DE-3255-5543-89C0-4F311C5C9C85}"/>
                </a:ext>
              </a:extLst>
            </p:cNvPr>
            <p:cNvSpPr txBox="1"/>
            <p:nvPr/>
          </p:nvSpPr>
          <p:spPr>
            <a:xfrm>
              <a:off x="4598020" y="1698886"/>
              <a:ext cx="3605560" cy="369332"/>
            </a:xfrm>
            <a:prstGeom prst="rect">
              <a:avLst/>
            </a:prstGeom>
            <a:noFill/>
          </p:spPr>
          <p:txBody>
            <a:bodyPr wrap="square" rtlCol="0">
              <a:spAutoFit/>
            </a:bodyPr>
            <a:lstStyle/>
            <a:p>
              <a:r>
                <a:rPr lang="en-US" dirty="0"/>
                <a:t>Simple FM detector</a:t>
              </a:r>
            </a:p>
          </p:txBody>
        </p:sp>
        <p:grpSp>
          <p:nvGrpSpPr>
            <p:cNvPr id="31" name="Group 210">
              <a:extLst>
                <a:ext uri="{FF2B5EF4-FFF2-40B4-BE49-F238E27FC236}">
                  <a16:creationId xmlns:a16="http://schemas.microsoft.com/office/drawing/2014/main" id="{98613A3C-16C4-7441-AC2D-A83738F69F49}"/>
                </a:ext>
              </a:extLst>
            </p:cNvPr>
            <p:cNvGrpSpPr>
              <a:grpSpLocks/>
            </p:cNvGrpSpPr>
            <p:nvPr/>
          </p:nvGrpSpPr>
          <p:grpSpPr bwMode="auto">
            <a:xfrm>
              <a:off x="5675264" y="2307204"/>
              <a:ext cx="304800" cy="762000"/>
              <a:chOff x="3216" y="1728"/>
              <a:chExt cx="192" cy="480"/>
            </a:xfrm>
          </p:grpSpPr>
          <p:sp>
            <p:nvSpPr>
              <p:cNvPr id="36" name="Line 8">
                <a:extLst>
                  <a:ext uri="{FF2B5EF4-FFF2-40B4-BE49-F238E27FC236}">
                    <a16:creationId xmlns:a16="http://schemas.microsoft.com/office/drawing/2014/main" id="{77641C7C-B9A9-7F46-AB13-2B4E3DCED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AEF5DBDF-28BB-1848-821B-66D8E54F2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86FCA8F1-3B76-AA4E-ADEC-8A45FFE1600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E0F0B94C-D819-914A-BAAD-D81D1A265E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F6311B81-237D-994E-8946-15522B87D418}"/>
                </a:ext>
              </a:extLst>
            </p:cNvPr>
            <p:cNvCxnSpPr/>
            <p:nvPr/>
          </p:nvCxnSpPr>
          <p:spPr>
            <a:xfrm>
              <a:off x="6143631" y="2297129"/>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Freeform 12">
              <a:extLst>
                <a:ext uri="{FF2B5EF4-FFF2-40B4-BE49-F238E27FC236}">
                  <a16:creationId xmlns:a16="http://schemas.microsoft.com/office/drawing/2014/main" id="{D69B7979-484D-D54D-901D-7CEAFD7726EE}"/>
                </a:ext>
              </a:extLst>
            </p:cNvPr>
            <p:cNvSpPr>
              <a:spLocks noChangeAspect="1"/>
            </p:cNvSpPr>
            <p:nvPr/>
          </p:nvSpPr>
          <p:spPr bwMode="auto">
            <a:xfrm>
              <a:off x="4889368" y="22852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6" name="Group 218">
              <a:extLst>
                <a:ext uri="{FF2B5EF4-FFF2-40B4-BE49-F238E27FC236}">
                  <a16:creationId xmlns:a16="http://schemas.microsoft.com/office/drawing/2014/main" id="{EA596B68-3071-7344-817D-D19CB333D34D}"/>
                </a:ext>
              </a:extLst>
            </p:cNvPr>
            <p:cNvGrpSpPr>
              <a:grpSpLocks/>
            </p:cNvGrpSpPr>
            <p:nvPr/>
          </p:nvGrpSpPr>
          <p:grpSpPr bwMode="auto">
            <a:xfrm rot="5400000">
              <a:off x="5943600" y="1915605"/>
              <a:ext cx="152400" cy="762000"/>
              <a:chOff x="5280" y="1200"/>
              <a:chExt cx="96" cy="480"/>
            </a:xfrm>
          </p:grpSpPr>
          <p:sp>
            <p:nvSpPr>
              <p:cNvPr id="137" name="Line 106">
                <a:extLst>
                  <a:ext uri="{FF2B5EF4-FFF2-40B4-BE49-F238E27FC236}">
                    <a16:creationId xmlns:a16="http://schemas.microsoft.com/office/drawing/2014/main" id="{0CD6FBB6-2AC6-5340-83C5-0D24F6A887B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7">
                <a:extLst>
                  <a:ext uri="{FF2B5EF4-FFF2-40B4-BE49-F238E27FC236}">
                    <a16:creationId xmlns:a16="http://schemas.microsoft.com/office/drawing/2014/main" id="{BBAED855-6292-9741-B06C-5574512D880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08">
                <a:extLst>
                  <a:ext uri="{FF2B5EF4-FFF2-40B4-BE49-F238E27FC236}">
                    <a16:creationId xmlns:a16="http://schemas.microsoft.com/office/drawing/2014/main" id="{CBCF6EBD-2980-674D-BA87-C44737E7956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0" name="Line 109">
                <a:extLst>
                  <a:ext uri="{FF2B5EF4-FFF2-40B4-BE49-F238E27FC236}">
                    <a16:creationId xmlns:a16="http://schemas.microsoft.com/office/drawing/2014/main" id="{A13F1773-80AB-6843-AE64-ACA49B86BCA2}"/>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1" name="Group 207">
              <a:extLst>
                <a:ext uri="{FF2B5EF4-FFF2-40B4-BE49-F238E27FC236}">
                  <a16:creationId xmlns:a16="http://schemas.microsoft.com/office/drawing/2014/main" id="{DD450908-D961-C14A-A402-7E97B05EE2AB}"/>
                </a:ext>
              </a:extLst>
            </p:cNvPr>
            <p:cNvGrpSpPr>
              <a:grpSpLocks/>
            </p:cNvGrpSpPr>
            <p:nvPr/>
          </p:nvGrpSpPr>
          <p:grpSpPr bwMode="auto">
            <a:xfrm>
              <a:off x="4809102" y="2978166"/>
              <a:ext cx="304800" cy="762000"/>
              <a:chOff x="4560" y="2400"/>
              <a:chExt cx="192" cy="480"/>
            </a:xfrm>
          </p:grpSpPr>
          <p:sp>
            <p:nvSpPr>
              <p:cNvPr id="142" name="Oval 111">
                <a:extLst>
                  <a:ext uri="{FF2B5EF4-FFF2-40B4-BE49-F238E27FC236}">
                    <a16:creationId xmlns:a16="http://schemas.microsoft.com/office/drawing/2014/main" id="{7A47C597-65E1-A848-B003-628C8C1DF84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3" name="Line 112">
                <a:extLst>
                  <a:ext uri="{FF2B5EF4-FFF2-40B4-BE49-F238E27FC236}">
                    <a16:creationId xmlns:a16="http://schemas.microsoft.com/office/drawing/2014/main" id="{40344015-CEA1-4E42-B965-3E9DAC1F5B9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13">
                <a:extLst>
                  <a:ext uri="{FF2B5EF4-FFF2-40B4-BE49-F238E27FC236}">
                    <a16:creationId xmlns:a16="http://schemas.microsoft.com/office/drawing/2014/main" id="{27877C15-F187-824A-83AA-3D1CB4EA5F2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14">
                <a:extLst>
                  <a:ext uri="{FF2B5EF4-FFF2-40B4-BE49-F238E27FC236}">
                    <a16:creationId xmlns:a16="http://schemas.microsoft.com/office/drawing/2014/main" id="{B5E6BD7A-F2AC-1845-B414-3DD056E2FDB6}"/>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5">
                <a:extLst>
                  <a:ext uri="{FF2B5EF4-FFF2-40B4-BE49-F238E27FC236}">
                    <a16:creationId xmlns:a16="http://schemas.microsoft.com/office/drawing/2014/main" id="{066207D9-1C7A-A449-8D46-29D869F189D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6">
                <a:extLst>
                  <a:ext uri="{FF2B5EF4-FFF2-40B4-BE49-F238E27FC236}">
                    <a16:creationId xmlns:a16="http://schemas.microsoft.com/office/drawing/2014/main" id="{FB5EC610-AD87-A941-8DFD-D6EA3108676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8" name="Group 117">
                <a:extLst>
                  <a:ext uri="{FF2B5EF4-FFF2-40B4-BE49-F238E27FC236}">
                    <a16:creationId xmlns:a16="http://schemas.microsoft.com/office/drawing/2014/main" id="{B2061031-A822-3546-9FA3-57069AD68212}"/>
                  </a:ext>
                </a:extLst>
              </p:cNvPr>
              <p:cNvGrpSpPr>
                <a:grpSpLocks noChangeAspect="1"/>
              </p:cNvGrpSpPr>
              <p:nvPr/>
            </p:nvGrpSpPr>
            <p:grpSpPr bwMode="auto">
              <a:xfrm>
                <a:off x="4608" y="2592"/>
                <a:ext cx="96" cy="96"/>
                <a:chOff x="2929" y="3217"/>
                <a:chExt cx="383" cy="191"/>
              </a:xfrm>
            </p:grpSpPr>
            <p:sp>
              <p:nvSpPr>
                <p:cNvPr id="149" name="Arc 118">
                  <a:extLst>
                    <a:ext uri="{FF2B5EF4-FFF2-40B4-BE49-F238E27FC236}">
                      <a16:creationId xmlns:a16="http://schemas.microsoft.com/office/drawing/2014/main" id="{833C57B7-3BF6-6545-B848-314E6453A45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119">
                  <a:extLst>
                    <a:ext uri="{FF2B5EF4-FFF2-40B4-BE49-F238E27FC236}">
                      <a16:creationId xmlns:a16="http://schemas.microsoft.com/office/drawing/2014/main" id="{223A15FA-22DF-2649-9AFC-C0D5B26F8D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1" name="Group 209">
              <a:extLst>
                <a:ext uri="{FF2B5EF4-FFF2-40B4-BE49-F238E27FC236}">
                  <a16:creationId xmlns:a16="http://schemas.microsoft.com/office/drawing/2014/main" id="{3BA23F73-6903-C94B-A949-C374016594ED}"/>
                </a:ext>
              </a:extLst>
            </p:cNvPr>
            <p:cNvGrpSpPr>
              <a:grpSpLocks/>
            </p:cNvGrpSpPr>
            <p:nvPr/>
          </p:nvGrpSpPr>
          <p:grpSpPr bwMode="auto">
            <a:xfrm>
              <a:off x="5383476" y="2285214"/>
              <a:ext cx="152400" cy="762000"/>
              <a:chOff x="3935" y="1728"/>
              <a:chExt cx="96" cy="480"/>
            </a:xfrm>
          </p:grpSpPr>
          <p:sp>
            <p:nvSpPr>
              <p:cNvPr id="152" name="Arc 59">
                <a:extLst>
                  <a:ext uri="{FF2B5EF4-FFF2-40B4-BE49-F238E27FC236}">
                    <a16:creationId xmlns:a16="http://schemas.microsoft.com/office/drawing/2014/main" id="{CCEDAAFA-C9DC-A440-B96F-8847419AB6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60">
                <a:extLst>
                  <a:ext uri="{FF2B5EF4-FFF2-40B4-BE49-F238E27FC236}">
                    <a16:creationId xmlns:a16="http://schemas.microsoft.com/office/drawing/2014/main" id="{D63E8CCC-E4C5-3A4D-A3FE-DBCC91E1931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1">
                <a:extLst>
                  <a:ext uri="{FF2B5EF4-FFF2-40B4-BE49-F238E27FC236}">
                    <a16:creationId xmlns:a16="http://schemas.microsoft.com/office/drawing/2014/main" id="{639540A1-519B-2A4E-AA90-DB34CAD53E6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2">
                <a:extLst>
                  <a:ext uri="{FF2B5EF4-FFF2-40B4-BE49-F238E27FC236}">
                    <a16:creationId xmlns:a16="http://schemas.microsoft.com/office/drawing/2014/main" id="{2830D845-EE8F-D64B-96BC-64358878336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Line 63">
                <a:extLst>
                  <a:ext uri="{FF2B5EF4-FFF2-40B4-BE49-F238E27FC236}">
                    <a16:creationId xmlns:a16="http://schemas.microsoft.com/office/drawing/2014/main" id="{84562746-DA67-F145-86C3-5B68C14CE71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64">
                <a:extLst>
                  <a:ext uri="{FF2B5EF4-FFF2-40B4-BE49-F238E27FC236}">
                    <a16:creationId xmlns:a16="http://schemas.microsoft.com/office/drawing/2014/main" id="{1655E699-3F02-5C4E-9FC0-A59B7AB8D67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Arc 65">
                <a:extLst>
                  <a:ext uri="{FF2B5EF4-FFF2-40B4-BE49-F238E27FC236}">
                    <a16:creationId xmlns:a16="http://schemas.microsoft.com/office/drawing/2014/main" id="{0BBB196D-4A08-B340-8CD9-9CF90BBB98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6">
                <a:extLst>
                  <a:ext uri="{FF2B5EF4-FFF2-40B4-BE49-F238E27FC236}">
                    <a16:creationId xmlns:a16="http://schemas.microsoft.com/office/drawing/2014/main" id="{87DA2087-1F70-D842-9954-52BF8426C2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7">
                <a:extLst>
                  <a:ext uri="{FF2B5EF4-FFF2-40B4-BE49-F238E27FC236}">
                    <a16:creationId xmlns:a16="http://schemas.microsoft.com/office/drawing/2014/main" id="{84FD8F8D-BC0A-C744-8F58-595B92B1B3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8">
                <a:extLst>
                  <a:ext uri="{FF2B5EF4-FFF2-40B4-BE49-F238E27FC236}">
                    <a16:creationId xmlns:a16="http://schemas.microsoft.com/office/drawing/2014/main" id="{A949086A-8550-C741-8DA2-823F6E74FF9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9">
                <a:extLst>
                  <a:ext uri="{FF2B5EF4-FFF2-40B4-BE49-F238E27FC236}">
                    <a16:creationId xmlns:a16="http://schemas.microsoft.com/office/drawing/2014/main" id="{218ABF38-0AEA-DF48-9459-2C22E74CD84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70">
                <a:extLst>
                  <a:ext uri="{FF2B5EF4-FFF2-40B4-BE49-F238E27FC236}">
                    <a16:creationId xmlns:a16="http://schemas.microsoft.com/office/drawing/2014/main" id="{15C53A08-98CC-9B41-8A9D-768F199C648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71">
                <a:extLst>
                  <a:ext uri="{FF2B5EF4-FFF2-40B4-BE49-F238E27FC236}">
                    <a16:creationId xmlns:a16="http://schemas.microsoft.com/office/drawing/2014/main" id="{4F14C8FF-BDB5-664F-B3C7-D3C59196E5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65" name="Straight Connector 164">
              <a:extLst>
                <a:ext uri="{FF2B5EF4-FFF2-40B4-BE49-F238E27FC236}">
                  <a16:creationId xmlns:a16="http://schemas.microsoft.com/office/drawing/2014/main" id="{07064418-26EE-7545-BC71-743B71774AE0}"/>
                </a:ext>
              </a:extLst>
            </p:cNvPr>
            <p:cNvCxnSpPr/>
            <p:nvPr/>
          </p:nvCxnSpPr>
          <p:spPr>
            <a:xfrm>
              <a:off x="4960454" y="2296605"/>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2">
              <a:extLst>
                <a:ext uri="{FF2B5EF4-FFF2-40B4-BE49-F238E27FC236}">
                  <a16:creationId xmlns:a16="http://schemas.microsoft.com/office/drawing/2014/main" id="{D06CA9C9-DFC1-0048-97DB-04C6E3023CF0}"/>
                </a:ext>
              </a:extLst>
            </p:cNvPr>
            <p:cNvSpPr>
              <a:spLocks noChangeAspect="1"/>
            </p:cNvSpPr>
            <p:nvPr/>
          </p:nvSpPr>
          <p:spPr bwMode="auto">
            <a:xfrm>
              <a:off x="6879996" y="22867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8" name="Group 210">
              <a:extLst>
                <a:ext uri="{FF2B5EF4-FFF2-40B4-BE49-F238E27FC236}">
                  <a16:creationId xmlns:a16="http://schemas.microsoft.com/office/drawing/2014/main" id="{D3125C9B-15F7-2A42-8C0A-7C88F2DE9328}"/>
                </a:ext>
              </a:extLst>
            </p:cNvPr>
            <p:cNvGrpSpPr>
              <a:grpSpLocks/>
            </p:cNvGrpSpPr>
            <p:nvPr/>
          </p:nvGrpSpPr>
          <p:grpSpPr bwMode="auto">
            <a:xfrm>
              <a:off x="6214678" y="2297022"/>
              <a:ext cx="304800" cy="762000"/>
              <a:chOff x="3216" y="1728"/>
              <a:chExt cx="192" cy="480"/>
            </a:xfrm>
          </p:grpSpPr>
          <p:sp>
            <p:nvSpPr>
              <p:cNvPr id="169" name="Line 8">
                <a:extLst>
                  <a:ext uri="{FF2B5EF4-FFF2-40B4-BE49-F238E27FC236}">
                    <a16:creationId xmlns:a16="http://schemas.microsoft.com/office/drawing/2014/main" id="{6E41FD91-5577-B849-978E-E7CFA221EC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9">
                <a:extLst>
                  <a:ext uri="{FF2B5EF4-FFF2-40B4-BE49-F238E27FC236}">
                    <a16:creationId xmlns:a16="http://schemas.microsoft.com/office/drawing/2014/main" id="{4046E5F4-A1E3-E34D-B2B0-235E07B171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
                <a:extLst>
                  <a:ext uri="{FF2B5EF4-FFF2-40B4-BE49-F238E27FC236}">
                    <a16:creationId xmlns:a16="http://schemas.microsoft.com/office/drawing/2014/main" id="{EAE02626-5B2C-5946-B778-66DA8A64CB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1">
                <a:extLst>
                  <a:ext uri="{FF2B5EF4-FFF2-40B4-BE49-F238E27FC236}">
                    <a16:creationId xmlns:a16="http://schemas.microsoft.com/office/drawing/2014/main" id="{2AE4520A-FD7A-FB4D-95D3-10B2D713F94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58D2468-7236-4944-B35A-89199B85EEB8}"/>
                    </a:ext>
                  </a:extLst>
                </p:cNvPr>
                <p:cNvSpPr txBox="1"/>
                <p:nvPr/>
              </p:nvSpPr>
              <p:spPr>
                <a:xfrm>
                  <a:off x="7101179" y="2639922"/>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𝐿</m:t>
                            </m:r>
                          </m:sub>
                        </m:sSub>
                      </m:oMath>
                    </m:oMathPara>
                  </a14:m>
                  <a:endParaRPr lang="en-US" dirty="0"/>
                </a:p>
              </p:txBody>
            </p:sp>
          </mc:Choice>
          <mc:Fallback xmlns="">
            <p:sp>
              <p:nvSpPr>
                <p:cNvPr id="173" name="TextBox 172">
                  <a:extLst>
                    <a:ext uri="{FF2B5EF4-FFF2-40B4-BE49-F238E27FC236}">
                      <a16:creationId xmlns:a16="http://schemas.microsoft.com/office/drawing/2014/main" id="{458D2468-7236-4944-B35A-89199B85EEB8}"/>
                    </a:ext>
                  </a:extLst>
                </p:cNvPr>
                <p:cNvSpPr txBox="1">
                  <a:spLocks noRot="1" noChangeAspect="1" noMove="1" noResize="1" noEditPoints="1" noAdjustHandles="1" noChangeArrowheads="1" noChangeShapeType="1" noTextEdit="1"/>
                </p:cNvSpPr>
                <p:nvPr/>
              </p:nvSpPr>
              <p:spPr>
                <a:xfrm>
                  <a:off x="7101179" y="2639922"/>
                  <a:ext cx="367990"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E5386762-D347-154F-89B9-2FD4F9B6205B}"/>
                    </a:ext>
                  </a:extLst>
                </p:cNvPr>
                <p:cNvSpPr txBox="1"/>
                <p:nvPr/>
              </p:nvSpPr>
              <p:spPr>
                <a:xfrm>
                  <a:off x="4519791" y="243395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𝑆</m:t>
                            </m:r>
                          </m:sub>
                        </m:sSub>
                      </m:oMath>
                    </m:oMathPara>
                  </a14:m>
                  <a:endParaRPr lang="en-US" dirty="0"/>
                </a:p>
              </p:txBody>
            </p:sp>
          </mc:Choice>
          <mc:Fallback xmlns="">
            <p:sp>
              <p:nvSpPr>
                <p:cNvPr id="174" name="TextBox 173">
                  <a:extLst>
                    <a:ext uri="{FF2B5EF4-FFF2-40B4-BE49-F238E27FC236}">
                      <a16:creationId xmlns:a16="http://schemas.microsoft.com/office/drawing/2014/main" id="{E5386762-D347-154F-89B9-2FD4F9B6205B}"/>
                    </a:ext>
                  </a:extLst>
                </p:cNvPr>
                <p:cNvSpPr txBox="1">
                  <a:spLocks noRot="1" noChangeAspect="1" noMove="1" noResize="1" noEditPoints="1" noAdjustHandles="1" noChangeArrowheads="1" noChangeShapeType="1" noTextEdit="1"/>
                </p:cNvSpPr>
                <p:nvPr/>
              </p:nvSpPr>
              <p:spPr>
                <a:xfrm>
                  <a:off x="4519791" y="2433954"/>
                  <a:ext cx="367990"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31C1EF59-D1AA-324B-9EDC-25649B8A275F}"/>
                    </a:ext>
                  </a:extLst>
                </p:cNvPr>
                <p:cNvSpPr txBox="1"/>
                <p:nvPr/>
              </p:nvSpPr>
              <p:spPr>
                <a:xfrm>
                  <a:off x="6444275" y="2641985"/>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𝐿</m:t>
                            </m:r>
                          </m:sub>
                        </m:sSub>
                      </m:oMath>
                    </m:oMathPara>
                  </a14:m>
                  <a:endParaRPr lang="en-US" dirty="0"/>
                </a:p>
              </p:txBody>
            </p:sp>
          </mc:Choice>
          <mc:Fallback xmlns="">
            <p:sp>
              <p:nvSpPr>
                <p:cNvPr id="175" name="TextBox 174">
                  <a:extLst>
                    <a:ext uri="{FF2B5EF4-FFF2-40B4-BE49-F238E27FC236}">
                      <a16:creationId xmlns:a16="http://schemas.microsoft.com/office/drawing/2014/main" id="{31C1EF59-D1AA-324B-9EDC-25649B8A275F}"/>
                    </a:ext>
                  </a:extLst>
                </p:cNvPr>
                <p:cNvSpPr txBox="1">
                  <a:spLocks noRot="1" noChangeAspect="1" noMove="1" noResize="1" noEditPoints="1" noAdjustHandles="1" noChangeArrowheads="1" noChangeShapeType="1" noTextEdit="1"/>
                </p:cNvSpPr>
                <p:nvPr/>
              </p:nvSpPr>
              <p:spPr>
                <a:xfrm>
                  <a:off x="6444275" y="2641985"/>
                  <a:ext cx="367990"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07881976-84D5-1341-BE5B-5B53E9BF827B}"/>
                    </a:ext>
                  </a:extLst>
                </p:cNvPr>
                <p:cNvSpPr txBox="1"/>
                <p:nvPr/>
              </p:nvSpPr>
              <p:spPr>
                <a:xfrm>
                  <a:off x="5805581" y="2686636"/>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𝐶</m:t>
                        </m:r>
                      </m:oMath>
                    </m:oMathPara>
                  </a14:m>
                  <a:endParaRPr lang="en-US" dirty="0"/>
                </a:p>
              </p:txBody>
            </p:sp>
          </mc:Choice>
          <mc:Fallback xmlns="">
            <p:sp>
              <p:nvSpPr>
                <p:cNvPr id="176" name="TextBox 175">
                  <a:extLst>
                    <a:ext uri="{FF2B5EF4-FFF2-40B4-BE49-F238E27FC236}">
                      <a16:creationId xmlns:a16="http://schemas.microsoft.com/office/drawing/2014/main" id="{07881976-84D5-1341-BE5B-5B53E9BF827B}"/>
                    </a:ext>
                  </a:extLst>
                </p:cNvPr>
                <p:cNvSpPr txBox="1">
                  <a:spLocks noRot="1" noChangeAspect="1" noMove="1" noResize="1" noEditPoints="1" noAdjustHandles="1" noChangeArrowheads="1" noChangeShapeType="1" noTextEdit="1"/>
                </p:cNvSpPr>
                <p:nvPr/>
              </p:nvSpPr>
              <p:spPr>
                <a:xfrm>
                  <a:off x="5805581" y="2686636"/>
                  <a:ext cx="367990"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C324FBFD-6751-204C-9A27-AB07F10FF9F3}"/>
                    </a:ext>
                  </a:extLst>
                </p:cNvPr>
                <p:cNvSpPr txBox="1"/>
                <p:nvPr/>
              </p:nvSpPr>
              <p:spPr>
                <a:xfrm>
                  <a:off x="5091289" y="252916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oMath>
                    </m:oMathPara>
                  </a14:m>
                  <a:endParaRPr lang="en-US" dirty="0"/>
                </a:p>
              </p:txBody>
            </p:sp>
          </mc:Choice>
          <mc:Fallback xmlns="">
            <p:sp>
              <p:nvSpPr>
                <p:cNvPr id="177" name="TextBox 176">
                  <a:extLst>
                    <a:ext uri="{FF2B5EF4-FFF2-40B4-BE49-F238E27FC236}">
                      <a16:creationId xmlns:a16="http://schemas.microsoft.com/office/drawing/2014/main" id="{C324FBFD-6751-204C-9A27-AB07F10FF9F3}"/>
                    </a:ext>
                  </a:extLst>
                </p:cNvPr>
                <p:cNvSpPr txBox="1">
                  <a:spLocks noRot="1" noChangeAspect="1" noMove="1" noResize="1" noEditPoints="1" noAdjustHandles="1" noChangeArrowheads="1" noChangeShapeType="1" noTextEdit="1"/>
                </p:cNvSpPr>
                <p:nvPr/>
              </p:nvSpPr>
              <p:spPr>
                <a:xfrm>
                  <a:off x="5091289" y="2529164"/>
                  <a:ext cx="367990"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6E8B66E3-6AEC-6844-87D3-F7485FF23E7F}"/>
                    </a:ext>
                  </a:extLst>
                </p:cNvPr>
                <p:cNvSpPr txBox="1"/>
                <p:nvPr/>
              </p:nvSpPr>
              <p:spPr>
                <a:xfrm>
                  <a:off x="4390072" y="321303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oMath>
                    </m:oMathPara>
                  </a14:m>
                  <a:endParaRPr lang="en-US" dirty="0"/>
                </a:p>
              </p:txBody>
            </p:sp>
          </mc:Choice>
          <mc:Fallback xmlns="">
            <p:sp>
              <p:nvSpPr>
                <p:cNvPr id="178" name="TextBox 177">
                  <a:extLst>
                    <a:ext uri="{FF2B5EF4-FFF2-40B4-BE49-F238E27FC236}">
                      <a16:creationId xmlns:a16="http://schemas.microsoft.com/office/drawing/2014/main" id="{6E8B66E3-6AEC-6844-87D3-F7485FF23E7F}"/>
                    </a:ext>
                  </a:extLst>
                </p:cNvPr>
                <p:cNvSpPr txBox="1">
                  <a:spLocks noRot="1" noChangeAspect="1" noMove="1" noResize="1" noEditPoints="1" noAdjustHandles="1" noChangeArrowheads="1" noChangeShapeType="1" noTextEdit="1"/>
                </p:cNvSpPr>
                <p:nvPr/>
              </p:nvSpPr>
              <p:spPr>
                <a:xfrm>
                  <a:off x="4390072" y="3213034"/>
                  <a:ext cx="367990"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589BD1C5-BE63-C349-AD05-5C6778A2124F}"/>
                    </a:ext>
                  </a:extLst>
                </p:cNvPr>
                <p:cNvSpPr txBox="1"/>
                <p:nvPr/>
              </p:nvSpPr>
              <p:spPr>
                <a:xfrm>
                  <a:off x="7024924" y="2079649"/>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𝑜</m:t>
                            </m:r>
                          </m:sub>
                        </m:sSub>
                      </m:oMath>
                    </m:oMathPara>
                  </a14:m>
                  <a:endParaRPr lang="en-US" dirty="0"/>
                </a:p>
              </p:txBody>
            </p:sp>
          </mc:Choice>
          <mc:Fallback xmlns="">
            <p:sp>
              <p:nvSpPr>
                <p:cNvPr id="179" name="TextBox 178">
                  <a:extLst>
                    <a:ext uri="{FF2B5EF4-FFF2-40B4-BE49-F238E27FC236}">
                      <a16:creationId xmlns:a16="http://schemas.microsoft.com/office/drawing/2014/main" id="{589BD1C5-BE63-C349-AD05-5C6778A2124F}"/>
                    </a:ext>
                  </a:extLst>
                </p:cNvPr>
                <p:cNvSpPr txBox="1">
                  <a:spLocks noRot="1" noChangeAspect="1" noMove="1" noResize="1" noEditPoints="1" noAdjustHandles="1" noChangeArrowheads="1" noChangeShapeType="1" noTextEdit="1"/>
                </p:cNvSpPr>
                <p:nvPr/>
              </p:nvSpPr>
              <p:spPr>
                <a:xfrm>
                  <a:off x="7024924" y="2079649"/>
                  <a:ext cx="367990" cy="338554"/>
                </a:xfrm>
                <a:prstGeom prst="rect">
                  <a:avLst/>
                </a:prstGeom>
                <a:blipFill>
                  <a:blip r:embed="rId9"/>
                  <a:stretch>
                    <a:fillRect/>
                  </a:stretch>
                </a:blipFill>
              </p:spPr>
              <p:txBody>
                <a:bodyPr/>
                <a:lstStyle/>
                <a:p>
                  <a:r>
                    <a:rPr lang="en-US">
                      <a:noFill/>
                    </a:rPr>
                    <a:t> </a:t>
                  </a:r>
                </a:p>
              </p:txBody>
            </p:sp>
          </mc:Fallback>
        </mc:AlternateContent>
        <p:cxnSp>
          <p:nvCxnSpPr>
            <p:cNvPr id="180" name="Straight Connector 179">
              <a:extLst>
                <a:ext uri="{FF2B5EF4-FFF2-40B4-BE49-F238E27FC236}">
                  <a16:creationId xmlns:a16="http://schemas.microsoft.com/office/drawing/2014/main" id="{F7C6D2D6-2ADB-574A-8B8D-9D05CFE4B4D5}"/>
                </a:ext>
              </a:extLst>
            </p:cNvPr>
            <p:cNvCxnSpPr/>
            <p:nvPr/>
          </p:nvCxnSpPr>
          <p:spPr>
            <a:xfrm>
              <a:off x="4960454" y="3740166"/>
              <a:ext cx="2011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B36F28E-8AFC-1745-B8CD-59C4341BD381}"/>
                </a:ext>
              </a:extLst>
            </p:cNvPr>
            <p:cNvCxnSpPr>
              <a:cxnSpLocks/>
            </p:cNvCxnSpPr>
            <p:nvPr/>
          </p:nvCxnSpPr>
          <p:spPr>
            <a:xfrm flipV="1">
              <a:off x="6956196"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1194095-B764-8845-B93C-2E9C0DECD920}"/>
                </a:ext>
              </a:extLst>
            </p:cNvPr>
            <p:cNvCxnSpPr>
              <a:cxnSpLocks/>
            </p:cNvCxnSpPr>
            <p:nvPr/>
          </p:nvCxnSpPr>
          <p:spPr>
            <a:xfrm flipV="1">
              <a:off x="5458491"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BD60EB3-7B81-CD4B-9147-5A77E47AD3E5}"/>
                </a:ext>
              </a:extLst>
            </p:cNvPr>
            <p:cNvCxnSpPr>
              <a:cxnSpLocks/>
            </p:cNvCxnSpPr>
            <p:nvPr/>
          </p:nvCxnSpPr>
          <p:spPr>
            <a:xfrm flipV="1">
              <a:off x="5825294" y="3009095"/>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E681EAF-8B96-A840-8954-0F50A33258A8}"/>
                </a:ext>
              </a:extLst>
            </p:cNvPr>
            <p:cNvCxnSpPr>
              <a:cxnSpLocks/>
            </p:cNvCxnSpPr>
            <p:nvPr/>
          </p:nvCxnSpPr>
          <p:spPr>
            <a:xfrm flipV="1">
              <a:off x="6365508"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F4A4964C-357A-0840-AE84-F00DB8D06027}"/>
              </a:ext>
            </a:extLst>
          </p:cNvPr>
          <p:cNvGrpSpPr/>
          <p:nvPr/>
        </p:nvGrpSpPr>
        <p:grpSpPr>
          <a:xfrm>
            <a:off x="285635" y="1425996"/>
            <a:ext cx="3122365" cy="3965836"/>
            <a:chOff x="285635" y="1425996"/>
            <a:chExt cx="3122365" cy="3965836"/>
          </a:xfrm>
        </p:grpSpPr>
        <p:sp>
          <p:nvSpPr>
            <p:cNvPr id="2" name="TextBox 1">
              <a:extLst>
                <a:ext uri="{FF2B5EF4-FFF2-40B4-BE49-F238E27FC236}">
                  <a16:creationId xmlns:a16="http://schemas.microsoft.com/office/drawing/2014/main" id="{4E2DE8A7-DEAA-FB43-AA21-B57736809FE7}"/>
                </a:ext>
              </a:extLst>
            </p:cNvPr>
            <p:cNvSpPr txBox="1"/>
            <p:nvPr/>
          </p:nvSpPr>
          <p:spPr>
            <a:xfrm>
              <a:off x="1160756" y="1425996"/>
              <a:ext cx="1984917" cy="369332"/>
            </a:xfrm>
            <a:prstGeom prst="rect">
              <a:avLst/>
            </a:prstGeom>
            <a:noFill/>
          </p:spPr>
          <p:txBody>
            <a:bodyPr wrap="square" rtlCol="0">
              <a:spAutoFit/>
            </a:bodyPr>
            <a:lstStyle/>
            <a:p>
              <a:r>
                <a:rPr lang="en-US" dirty="0"/>
                <a:t>Phase modulator</a:t>
              </a:r>
            </a:p>
          </p:txBody>
        </p:sp>
        <p:grpSp>
          <p:nvGrpSpPr>
            <p:cNvPr id="8" name="Group 209">
              <a:extLst>
                <a:ext uri="{FF2B5EF4-FFF2-40B4-BE49-F238E27FC236}">
                  <a16:creationId xmlns:a16="http://schemas.microsoft.com/office/drawing/2014/main" id="{F027A9DD-A68A-B840-9C1A-FCC943C32746}"/>
                </a:ext>
              </a:extLst>
            </p:cNvPr>
            <p:cNvGrpSpPr>
              <a:grpSpLocks/>
            </p:cNvGrpSpPr>
            <p:nvPr/>
          </p:nvGrpSpPr>
          <p:grpSpPr bwMode="auto">
            <a:xfrm>
              <a:off x="2060652" y="2469643"/>
              <a:ext cx="152400" cy="762000"/>
              <a:chOff x="3935" y="1728"/>
              <a:chExt cx="96" cy="480"/>
            </a:xfrm>
          </p:grpSpPr>
          <p:sp>
            <p:nvSpPr>
              <p:cNvPr id="75" name="Arc 59">
                <a:extLst>
                  <a:ext uri="{FF2B5EF4-FFF2-40B4-BE49-F238E27FC236}">
                    <a16:creationId xmlns:a16="http://schemas.microsoft.com/office/drawing/2014/main" id="{52D2C109-7243-8245-9B2D-876AAAB4A02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5C087E87-A805-544A-8A48-1B558FC0D4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25376C18-5965-F247-864A-3305891AB74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2FC9CCED-F6F6-3845-B4D0-49819063EE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808CD854-3695-9A45-BF4D-3FB1BF59D5F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4F0CBFAD-1F1F-B443-8455-815CBCD5DB2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9E8AF46-114B-0342-B169-9A910908E46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A13E333E-E643-D241-BCB0-E276A2B26A0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29A323B8-9131-6445-9A15-D7814DFCEA1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FFCBB524-BEFC-0749-8FD1-D5A0A73CA2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EAE41F3C-4C79-0849-8083-0660920A3E3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04761FCA-1B03-2D4C-9D02-09FE55270A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917DA46D-B10A-7C47-80F0-920EAA71CAE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 name="Group 210">
              <a:extLst>
                <a:ext uri="{FF2B5EF4-FFF2-40B4-BE49-F238E27FC236}">
                  <a16:creationId xmlns:a16="http://schemas.microsoft.com/office/drawing/2014/main" id="{27AAB0DD-DB27-4B40-876A-3798FB0CCE1C}"/>
                </a:ext>
              </a:extLst>
            </p:cNvPr>
            <p:cNvGrpSpPr>
              <a:grpSpLocks/>
            </p:cNvGrpSpPr>
            <p:nvPr/>
          </p:nvGrpSpPr>
          <p:grpSpPr bwMode="auto">
            <a:xfrm rot="5400000">
              <a:off x="960417" y="2830422"/>
              <a:ext cx="304800" cy="762000"/>
              <a:chOff x="3216" y="1728"/>
              <a:chExt cx="192" cy="480"/>
            </a:xfrm>
          </p:grpSpPr>
          <p:sp>
            <p:nvSpPr>
              <p:cNvPr id="71" name="Line 8">
                <a:extLst>
                  <a:ext uri="{FF2B5EF4-FFF2-40B4-BE49-F238E27FC236}">
                    <a16:creationId xmlns:a16="http://schemas.microsoft.com/office/drawing/2014/main" id="{E67E5CE1-32AD-C942-B00C-9C7E4F01EBB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5EC87BCF-A9C1-A14D-8FF1-02862A1A69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90E10A8-BB62-3C44-B901-1AFFD6341E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B10AA837-719E-894D-BD55-7A37CA760D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 name="Group 10">
              <a:extLst>
                <a:ext uri="{FF2B5EF4-FFF2-40B4-BE49-F238E27FC236}">
                  <a16:creationId xmlns:a16="http://schemas.microsoft.com/office/drawing/2014/main" id="{073423CE-8A06-5345-B303-E7223C4D605B}"/>
                </a:ext>
              </a:extLst>
            </p:cNvPr>
            <p:cNvGrpSpPr/>
            <p:nvPr/>
          </p:nvGrpSpPr>
          <p:grpSpPr>
            <a:xfrm>
              <a:off x="1369749" y="3264772"/>
              <a:ext cx="762000" cy="1219200"/>
              <a:chOff x="2362200" y="1905000"/>
              <a:chExt cx="762000" cy="1219200"/>
            </a:xfrm>
          </p:grpSpPr>
          <p:cxnSp>
            <p:nvCxnSpPr>
              <p:cNvPr id="61" name="Straight Connector 60">
                <a:extLst>
                  <a:ext uri="{FF2B5EF4-FFF2-40B4-BE49-F238E27FC236}">
                    <a16:creationId xmlns:a16="http://schemas.microsoft.com/office/drawing/2014/main" id="{8EB86725-6CE2-2A4E-991F-68D799833CE7}"/>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2FBC7B1B-C5E4-9D4E-8643-CC9B6CA904C8}"/>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3665A855-E3C0-E44C-A633-8EA219E88A8B}"/>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5DE4F9AA-8AD9-5845-B563-1D560EA20683}"/>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E37789A-4E5E-DD40-A976-1EF8C932B1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7" name="Straight Arrow Connector 66">
                <a:extLst>
                  <a:ext uri="{FF2B5EF4-FFF2-40B4-BE49-F238E27FC236}">
                    <a16:creationId xmlns:a16="http://schemas.microsoft.com/office/drawing/2014/main" id="{252A649E-2E28-F54E-847B-AB5298939B34}"/>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68" name="TextBox 67">
                <a:extLst>
                  <a:ext uri="{FF2B5EF4-FFF2-40B4-BE49-F238E27FC236}">
                    <a16:creationId xmlns:a16="http://schemas.microsoft.com/office/drawing/2014/main" id="{791E45C0-495F-AC46-B6E4-A5174B995354}"/>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69" name="TextBox 68">
                <a:extLst>
                  <a:ext uri="{FF2B5EF4-FFF2-40B4-BE49-F238E27FC236}">
                    <a16:creationId xmlns:a16="http://schemas.microsoft.com/office/drawing/2014/main" id="{1469970E-BB08-3245-A124-734E4045085B}"/>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70" name="TextBox 69">
                <a:extLst>
                  <a:ext uri="{FF2B5EF4-FFF2-40B4-BE49-F238E27FC236}">
                    <a16:creationId xmlns:a16="http://schemas.microsoft.com/office/drawing/2014/main" id="{2D4E915D-899D-8349-A4AB-BB132706E325}"/>
                  </a:ext>
                </a:extLst>
              </p:cNvPr>
              <p:cNvSpPr txBox="1"/>
              <p:nvPr/>
            </p:nvSpPr>
            <p:spPr>
              <a:xfrm>
                <a:off x="2523243"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2" name="Group 220">
              <a:extLst>
                <a:ext uri="{FF2B5EF4-FFF2-40B4-BE49-F238E27FC236}">
                  <a16:creationId xmlns:a16="http://schemas.microsoft.com/office/drawing/2014/main" id="{12BE06AE-1CCD-4D4E-A094-08228BA6ABBF}"/>
                </a:ext>
              </a:extLst>
            </p:cNvPr>
            <p:cNvGrpSpPr>
              <a:grpSpLocks/>
            </p:cNvGrpSpPr>
            <p:nvPr/>
          </p:nvGrpSpPr>
          <p:grpSpPr bwMode="auto">
            <a:xfrm>
              <a:off x="1337097" y="4581530"/>
              <a:ext cx="152400" cy="304800"/>
              <a:chOff x="3264" y="3072"/>
              <a:chExt cx="96" cy="192"/>
            </a:xfrm>
          </p:grpSpPr>
          <p:sp>
            <p:nvSpPr>
              <p:cNvPr id="59" name="Line 17">
                <a:extLst>
                  <a:ext uri="{FF2B5EF4-FFF2-40B4-BE49-F238E27FC236}">
                    <a16:creationId xmlns:a16="http://schemas.microsoft.com/office/drawing/2014/main" id="{32FBD98E-0804-4349-A479-2A792540A8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0" name="Freeform 18">
                <a:extLst>
                  <a:ext uri="{FF2B5EF4-FFF2-40B4-BE49-F238E27FC236}">
                    <a16:creationId xmlns:a16="http://schemas.microsoft.com/office/drawing/2014/main" id="{376B5EF7-C416-6B4E-A014-E056E6350D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 name="Group 13">
              <a:extLst>
                <a:ext uri="{FF2B5EF4-FFF2-40B4-BE49-F238E27FC236}">
                  <a16:creationId xmlns:a16="http://schemas.microsoft.com/office/drawing/2014/main" id="{1DF9D0D2-DB86-294B-8E5F-8FEFDFDE4D27}"/>
                </a:ext>
              </a:extLst>
            </p:cNvPr>
            <p:cNvGrpSpPr>
              <a:grpSpLocks noChangeAspect="1"/>
            </p:cNvGrpSpPr>
            <p:nvPr/>
          </p:nvGrpSpPr>
          <p:grpSpPr bwMode="auto">
            <a:xfrm>
              <a:off x="1339910" y="3803496"/>
              <a:ext cx="152400" cy="152400"/>
              <a:chOff x="1344" y="2064"/>
              <a:chExt cx="192" cy="192"/>
            </a:xfrm>
          </p:grpSpPr>
          <p:sp>
            <p:nvSpPr>
              <p:cNvPr id="57" name="Oval 14">
                <a:extLst>
                  <a:ext uri="{FF2B5EF4-FFF2-40B4-BE49-F238E27FC236}">
                    <a16:creationId xmlns:a16="http://schemas.microsoft.com/office/drawing/2014/main" id="{6F301511-77BC-C446-80E9-01FB45EB3A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7CD9EEB5-856C-0D4A-83E1-73E32F6F91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210">
              <a:extLst>
                <a:ext uri="{FF2B5EF4-FFF2-40B4-BE49-F238E27FC236}">
                  <a16:creationId xmlns:a16="http://schemas.microsoft.com/office/drawing/2014/main" id="{DF384F23-3823-CE46-944A-C3B105794EA3}"/>
                </a:ext>
              </a:extLst>
            </p:cNvPr>
            <p:cNvGrpSpPr>
              <a:grpSpLocks/>
            </p:cNvGrpSpPr>
            <p:nvPr/>
          </p:nvGrpSpPr>
          <p:grpSpPr bwMode="auto">
            <a:xfrm rot="5400000">
              <a:off x="2368325" y="2823302"/>
              <a:ext cx="304800" cy="762000"/>
              <a:chOff x="3216" y="1728"/>
              <a:chExt cx="192" cy="480"/>
            </a:xfrm>
          </p:grpSpPr>
          <p:sp>
            <p:nvSpPr>
              <p:cNvPr id="53" name="Line 8">
                <a:extLst>
                  <a:ext uri="{FF2B5EF4-FFF2-40B4-BE49-F238E27FC236}">
                    <a16:creationId xmlns:a16="http://schemas.microsoft.com/office/drawing/2014/main" id="{8FB423A0-8286-D04D-8130-2FE0AC703D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BA631686-2AA2-594A-8387-BF4219A846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7DBEFC5B-0B40-0440-8947-D9DF6198D0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F43A0E37-0853-924F-99A0-B7400E7D98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 name="Freeform 12">
              <a:extLst>
                <a:ext uri="{FF2B5EF4-FFF2-40B4-BE49-F238E27FC236}">
                  <a16:creationId xmlns:a16="http://schemas.microsoft.com/office/drawing/2014/main" id="{25A6C8B8-6757-B743-AD14-F9BA4B4D59C7}"/>
                </a:ext>
              </a:extLst>
            </p:cNvPr>
            <p:cNvSpPr>
              <a:spLocks noChangeAspect="1"/>
            </p:cNvSpPr>
            <p:nvPr/>
          </p:nvSpPr>
          <p:spPr bwMode="auto">
            <a:xfrm>
              <a:off x="1337093" y="388433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 name="Group 13">
              <a:extLst>
                <a:ext uri="{FF2B5EF4-FFF2-40B4-BE49-F238E27FC236}">
                  <a16:creationId xmlns:a16="http://schemas.microsoft.com/office/drawing/2014/main" id="{D0C56BF4-6953-0C47-945B-661EFE47C59C}"/>
                </a:ext>
              </a:extLst>
            </p:cNvPr>
            <p:cNvGrpSpPr>
              <a:grpSpLocks noChangeAspect="1"/>
            </p:cNvGrpSpPr>
            <p:nvPr/>
          </p:nvGrpSpPr>
          <p:grpSpPr bwMode="auto">
            <a:xfrm>
              <a:off x="629155" y="3135074"/>
              <a:ext cx="152400" cy="152400"/>
              <a:chOff x="1344" y="2064"/>
              <a:chExt cx="192" cy="192"/>
            </a:xfrm>
          </p:grpSpPr>
          <p:sp>
            <p:nvSpPr>
              <p:cNvPr id="51" name="Oval 14">
                <a:extLst>
                  <a:ext uri="{FF2B5EF4-FFF2-40B4-BE49-F238E27FC236}">
                    <a16:creationId xmlns:a16="http://schemas.microsoft.com/office/drawing/2014/main" id="{46401080-0209-9149-B7D4-5749ECF49E5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2" name="Rectangle 15">
                <a:extLst>
                  <a:ext uri="{FF2B5EF4-FFF2-40B4-BE49-F238E27FC236}">
                    <a16:creationId xmlns:a16="http://schemas.microsoft.com/office/drawing/2014/main" id="{CB90E18E-46AD-FA44-A80E-6C9C7BB4BBC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 name="Group 13">
              <a:extLst>
                <a:ext uri="{FF2B5EF4-FFF2-40B4-BE49-F238E27FC236}">
                  <a16:creationId xmlns:a16="http://schemas.microsoft.com/office/drawing/2014/main" id="{E7D804B6-B513-A642-8509-D6F1A085CFF1}"/>
                </a:ext>
              </a:extLst>
            </p:cNvPr>
            <p:cNvGrpSpPr>
              <a:grpSpLocks noChangeAspect="1"/>
            </p:cNvGrpSpPr>
            <p:nvPr/>
          </p:nvGrpSpPr>
          <p:grpSpPr bwMode="auto">
            <a:xfrm>
              <a:off x="2839219" y="3134967"/>
              <a:ext cx="152400" cy="152400"/>
              <a:chOff x="1344" y="2064"/>
              <a:chExt cx="192" cy="192"/>
            </a:xfrm>
          </p:grpSpPr>
          <p:sp>
            <p:nvSpPr>
              <p:cNvPr id="48" name="Oval 14">
                <a:extLst>
                  <a:ext uri="{FF2B5EF4-FFF2-40B4-BE49-F238E27FC236}">
                    <a16:creationId xmlns:a16="http://schemas.microsoft.com/office/drawing/2014/main" id="{279EDCD4-F846-9B4F-A165-F0B43545FC1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 name="Rectangle 15">
                <a:extLst>
                  <a:ext uri="{FF2B5EF4-FFF2-40B4-BE49-F238E27FC236}">
                    <a16:creationId xmlns:a16="http://schemas.microsoft.com/office/drawing/2014/main" id="{FF38C630-C2B3-8A40-BB9C-16FF801F9A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C7768AF1-79C4-2B48-A111-F4249025273E}"/>
                </a:ext>
              </a:extLst>
            </p:cNvPr>
            <p:cNvSpPr>
              <a:spLocks noChangeAspect="1"/>
            </p:cNvSpPr>
            <p:nvPr/>
          </p:nvSpPr>
          <p:spPr bwMode="auto">
            <a:xfrm>
              <a:off x="2055547" y="44177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220">
              <a:extLst>
                <a:ext uri="{FF2B5EF4-FFF2-40B4-BE49-F238E27FC236}">
                  <a16:creationId xmlns:a16="http://schemas.microsoft.com/office/drawing/2014/main" id="{995AE462-EC70-0741-B68A-A01D9D1AE48A}"/>
                </a:ext>
              </a:extLst>
            </p:cNvPr>
            <p:cNvGrpSpPr>
              <a:grpSpLocks/>
            </p:cNvGrpSpPr>
            <p:nvPr/>
          </p:nvGrpSpPr>
          <p:grpSpPr bwMode="auto">
            <a:xfrm>
              <a:off x="2054323" y="5087032"/>
              <a:ext cx="152400" cy="304800"/>
              <a:chOff x="3264" y="3072"/>
              <a:chExt cx="96" cy="192"/>
            </a:xfrm>
          </p:grpSpPr>
          <p:sp>
            <p:nvSpPr>
              <p:cNvPr id="46" name="Line 17">
                <a:extLst>
                  <a:ext uri="{FF2B5EF4-FFF2-40B4-BE49-F238E27FC236}">
                    <a16:creationId xmlns:a16="http://schemas.microsoft.com/office/drawing/2014/main" id="{601370F7-30A1-8E4F-ABF9-DCBDE615C61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7" name="Freeform 18">
                <a:extLst>
                  <a:ext uri="{FF2B5EF4-FFF2-40B4-BE49-F238E27FC236}">
                    <a16:creationId xmlns:a16="http://schemas.microsoft.com/office/drawing/2014/main" id="{758B1939-FD60-F649-8406-054331258C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357523-4C69-C34D-84B9-30C4E9D2A1B6}"/>
                    </a:ext>
                  </a:extLst>
                </p:cNvPr>
                <p:cNvSpPr txBox="1"/>
                <p:nvPr/>
              </p:nvSpPr>
              <p:spPr>
                <a:xfrm>
                  <a:off x="859818" y="25753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1" name="TextBox 20">
                  <a:extLst>
                    <a:ext uri="{FF2B5EF4-FFF2-40B4-BE49-F238E27FC236}">
                      <a16:creationId xmlns:a16="http://schemas.microsoft.com/office/drawing/2014/main" id="{95357523-4C69-C34D-84B9-30C4E9D2A1B6}"/>
                    </a:ext>
                  </a:extLst>
                </p:cNvPr>
                <p:cNvSpPr txBox="1">
                  <a:spLocks noRot="1" noChangeAspect="1" noMove="1" noResize="1" noEditPoints="1" noAdjustHandles="1" noChangeArrowheads="1" noChangeShapeType="1" noTextEdit="1"/>
                </p:cNvSpPr>
                <p:nvPr/>
              </p:nvSpPr>
              <p:spPr>
                <a:xfrm>
                  <a:off x="859818" y="2575390"/>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D028B39-9E6A-764F-B805-FF9B71C76A10}"/>
                    </a:ext>
                  </a:extLst>
                </p:cNvPr>
                <p:cNvSpPr txBox="1"/>
                <p:nvPr/>
              </p:nvSpPr>
              <p:spPr>
                <a:xfrm>
                  <a:off x="1454201" y="423893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4D028B39-9E6A-764F-B805-FF9B71C76A10}"/>
                    </a:ext>
                  </a:extLst>
                </p:cNvPr>
                <p:cNvSpPr txBox="1">
                  <a:spLocks noRot="1" noChangeAspect="1" noMove="1" noResize="1" noEditPoints="1" noAdjustHandles="1" noChangeArrowheads="1" noChangeShapeType="1" noTextEdit="1"/>
                </p:cNvSpPr>
                <p:nvPr/>
              </p:nvSpPr>
              <p:spPr>
                <a:xfrm>
                  <a:off x="1454201" y="423893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8E48CC4-9A2B-E14C-9D5F-FD1D0921B474}"/>
                    </a:ext>
                  </a:extLst>
                </p:cNvPr>
                <p:cNvSpPr txBox="1"/>
                <p:nvPr/>
              </p:nvSpPr>
              <p:spPr>
                <a:xfrm>
                  <a:off x="1660495" y="46638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3" name="TextBox 22">
                  <a:extLst>
                    <a:ext uri="{FF2B5EF4-FFF2-40B4-BE49-F238E27FC236}">
                      <a16:creationId xmlns:a16="http://schemas.microsoft.com/office/drawing/2014/main" id="{28E48CC4-9A2B-E14C-9D5F-FD1D0921B474}"/>
                    </a:ext>
                  </a:extLst>
                </p:cNvPr>
                <p:cNvSpPr txBox="1">
                  <a:spLocks noRot="1" noChangeAspect="1" noMove="1" noResize="1" noEditPoints="1" noAdjustHandles="1" noChangeArrowheads="1" noChangeShapeType="1" noTextEdit="1"/>
                </p:cNvSpPr>
                <p:nvPr/>
              </p:nvSpPr>
              <p:spPr>
                <a:xfrm>
                  <a:off x="1660495" y="4663848"/>
                  <a:ext cx="633999"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1BDC2DE4-97F2-A54F-80A8-F7B6905FAB54}"/>
                </a:ext>
              </a:extLst>
            </p:cNvPr>
            <p:cNvCxnSpPr>
              <a:cxnSpLocks/>
            </p:cNvCxnSpPr>
            <p:nvPr/>
          </p:nvCxnSpPr>
          <p:spPr>
            <a:xfrm flipV="1">
              <a:off x="2136924" y="222162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13">
              <a:extLst>
                <a:ext uri="{FF2B5EF4-FFF2-40B4-BE49-F238E27FC236}">
                  <a16:creationId xmlns:a16="http://schemas.microsoft.com/office/drawing/2014/main" id="{631B1EB0-C70D-3C48-82EF-DA287F3F8C23}"/>
                </a:ext>
              </a:extLst>
            </p:cNvPr>
            <p:cNvGrpSpPr>
              <a:grpSpLocks noChangeAspect="1"/>
            </p:cNvGrpSpPr>
            <p:nvPr/>
          </p:nvGrpSpPr>
          <p:grpSpPr bwMode="auto">
            <a:xfrm>
              <a:off x="2055656" y="2164635"/>
              <a:ext cx="152400" cy="152400"/>
              <a:chOff x="1344" y="2064"/>
              <a:chExt cx="192" cy="192"/>
            </a:xfrm>
          </p:grpSpPr>
          <p:sp>
            <p:nvSpPr>
              <p:cNvPr id="44" name="Oval 14">
                <a:extLst>
                  <a:ext uri="{FF2B5EF4-FFF2-40B4-BE49-F238E27FC236}">
                    <a16:creationId xmlns:a16="http://schemas.microsoft.com/office/drawing/2014/main" id="{77232456-87EE-3A4A-BDBA-88406E193D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 name="Rectangle 15">
                <a:extLst>
                  <a:ext uri="{FF2B5EF4-FFF2-40B4-BE49-F238E27FC236}">
                    <a16:creationId xmlns:a16="http://schemas.microsoft.com/office/drawing/2014/main" id="{BA53B8C2-BB0B-A64C-99E4-8EE232B3940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A88B0D4-674F-B142-B6EE-2B264D14CA34}"/>
                    </a:ext>
                  </a:extLst>
                </p:cNvPr>
                <p:cNvSpPr txBox="1"/>
                <p:nvPr/>
              </p:nvSpPr>
              <p:spPr>
                <a:xfrm>
                  <a:off x="350392" y="278907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27" name="TextBox 26">
                  <a:extLst>
                    <a:ext uri="{FF2B5EF4-FFF2-40B4-BE49-F238E27FC236}">
                      <a16:creationId xmlns:a16="http://schemas.microsoft.com/office/drawing/2014/main" id="{8A88B0D4-674F-B142-B6EE-2B264D14CA34}"/>
                    </a:ext>
                  </a:extLst>
                </p:cNvPr>
                <p:cNvSpPr txBox="1">
                  <a:spLocks noRot="1" noChangeAspect="1" noMove="1" noResize="1" noEditPoints="1" noAdjustHandles="1" noChangeArrowheads="1" noChangeShapeType="1" noTextEdit="1"/>
                </p:cNvSpPr>
                <p:nvPr/>
              </p:nvSpPr>
              <p:spPr>
                <a:xfrm>
                  <a:off x="350392" y="2789076"/>
                  <a:ext cx="63399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C89521-8849-F54A-9A40-C66AFF0B2CB9}"/>
                    </a:ext>
                  </a:extLst>
                </p:cNvPr>
                <p:cNvSpPr txBox="1"/>
                <p:nvPr/>
              </p:nvSpPr>
              <p:spPr>
                <a:xfrm>
                  <a:off x="2707576" y="277199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m:t>
                            </m:r>
                          </m:sub>
                        </m:sSub>
                      </m:oMath>
                    </m:oMathPara>
                  </a14:m>
                  <a:endParaRPr lang="en-US" dirty="0"/>
                </a:p>
              </p:txBody>
            </p:sp>
          </mc:Choice>
          <mc:Fallback xmlns="">
            <p:sp>
              <p:nvSpPr>
                <p:cNvPr id="28" name="TextBox 27">
                  <a:extLst>
                    <a:ext uri="{FF2B5EF4-FFF2-40B4-BE49-F238E27FC236}">
                      <a16:creationId xmlns:a16="http://schemas.microsoft.com/office/drawing/2014/main" id="{A1C89521-8849-F54A-9A40-C66AFF0B2CB9}"/>
                    </a:ext>
                  </a:extLst>
                </p:cNvPr>
                <p:cNvSpPr txBox="1">
                  <a:spLocks noRot="1" noChangeAspect="1" noMove="1" noResize="1" noEditPoints="1" noAdjustHandles="1" noChangeArrowheads="1" noChangeShapeType="1" noTextEdit="1"/>
                </p:cNvSpPr>
                <p:nvPr/>
              </p:nvSpPr>
              <p:spPr>
                <a:xfrm>
                  <a:off x="2707576" y="2771994"/>
                  <a:ext cx="63399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101A7-8DF2-0F48-BF4B-09A979CDACAD}"/>
                    </a:ext>
                  </a:extLst>
                </p:cNvPr>
                <p:cNvSpPr txBox="1"/>
                <p:nvPr/>
              </p:nvSpPr>
              <p:spPr>
                <a:xfrm>
                  <a:off x="1955517" y="179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9" name="TextBox 28">
                  <a:extLst>
                    <a:ext uri="{FF2B5EF4-FFF2-40B4-BE49-F238E27FC236}">
                      <a16:creationId xmlns:a16="http://schemas.microsoft.com/office/drawing/2014/main" id="{201101A7-8DF2-0F48-BF4B-09A979CDACAD}"/>
                    </a:ext>
                  </a:extLst>
                </p:cNvPr>
                <p:cNvSpPr txBox="1">
                  <a:spLocks noRot="1" noChangeAspect="1" noMove="1" noResize="1" noEditPoints="1" noAdjustHandles="1" noChangeArrowheads="1" noChangeShapeType="1" noTextEdit="1"/>
                </p:cNvSpPr>
                <p:nvPr/>
              </p:nvSpPr>
              <p:spPr>
                <a:xfrm>
                  <a:off x="1955517" y="1799850"/>
                  <a:ext cx="633999" cy="369332"/>
                </a:xfrm>
                <a:prstGeom prst="rect">
                  <a:avLst/>
                </a:prstGeom>
                <a:blipFill>
                  <a:blip r:embed="rId15"/>
                  <a:stretch>
                    <a:fillRect/>
                  </a:stretch>
                </a:blipFill>
              </p:spPr>
              <p:txBody>
                <a:bodyPr/>
                <a:lstStyle/>
                <a:p>
                  <a:r>
                    <a:rPr lang="en-US">
                      <a:noFill/>
                    </a:rPr>
                    <a:t> </a:t>
                  </a:r>
                </a:p>
              </p:txBody>
            </p:sp>
          </mc:Fallback>
        </mc:AlternateContent>
        <p:grpSp>
          <p:nvGrpSpPr>
            <p:cNvPr id="88" name="Group 210">
              <a:extLst>
                <a:ext uri="{FF2B5EF4-FFF2-40B4-BE49-F238E27FC236}">
                  <a16:creationId xmlns:a16="http://schemas.microsoft.com/office/drawing/2014/main" id="{AAF18653-C8B5-8C49-812F-EB6AF1F94180}"/>
                </a:ext>
              </a:extLst>
            </p:cNvPr>
            <p:cNvGrpSpPr>
              <a:grpSpLocks/>
            </p:cNvGrpSpPr>
            <p:nvPr/>
          </p:nvGrpSpPr>
          <p:grpSpPr bwMode="auto">
            <a:xfrm>
              <a:off x="2527856" y="4029077"/>
              <a:ext cx="304800" cy="762000"/>
              <a:chOff x="3216" y="1728"/>
              <a:chExt cx="192" cy="480"/>
            </a:xfrm>
          </p:grpSpPr>
          <p:sp>
            <p:nvSpPr>
              <p:cNvPr id="89" name="Line 8">
                <a:extLst>
                  <a:ext uri="{FF2B5EF4-FFF2-40B4-BE49-F238E27FC236}">
                    <a16:creationId xmlns:a16="http://schemas.microsoft.com/office/drawing/2014/main" id="{A6EBF0EE-8A65-2243-9651-AFFB351B018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3D90F39-B05E-8242-BA57-52A84069FA1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1889591E-49EC-A148-88C1-60E2B30F4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171B7C19-8F9F-6E43-B002-7E3B94E9EA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3" name="Straight Connector 92">
              <a:extLst>
                <a:ext uri="{FF2B5EF4-FFF2-40B4-BE49-F238E27FC236}">
                  <a16:creationId xmlns:a16="http://schemas.microsoft.com/office/drawing/2014/main" id="{D82E7DEB-9D1C-F84D-A60D-B5A96AF65912}"/>
                </a:ext>
              </a:extLst>
            </p:cNvPr>
            <p:cNvCxnSpPr>
              <a:cxnSpLocks/>
            </p:cNvCxnSpPr>
            <p:nvPr/>
          </p:nvCxnSpPr>
          <p:spPr>
            <a:xfrm>
              <a:off x="2109475" y="4022429"/>
              <a:ext cx="5792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220">
              <a:extLst>
                <a:ext uri="{FF2B5EF4-FFF2-40B4-BE49-F238E27FC236}">
                  <a16:creationId xmlns:a16="http://schemas.microsoft.com/office/drawing/2014/main" id="{534E113C-81AE-C34A-8D07-8E1E05504F41}"/>
                </a:ext>
              </a:extLst>
            </p:cNvPr>
            <p:cNvGrpSpPr>
              <a:grpSpLocks/>
            </p:cNvGrpSpPr>
            <p:nvPr/>
          </p:nvGrpSpPr>
          <p:grpSpPr bwMode="auto">
            <a:xfrm>
              <a:off x="2606877" y="4746433"/>
              <a:ext cx="152400" cy="304800"/>
              <a:chOff x="3264" y="3072"/>
              <a:chExt cx="96" cy="192"/>
            </a:xfrm>
          </p:grpSpPr>
          <p:sp>
            <p:nvSpPr>
              <p:cNvPr id="96" name="Line 17">
                <a:extLst>
                  <a:ext uri="{FF2B5EF4-FFF2-40B4-BE49-F238E27FC236}">
                    <a16:creationId xmlns:a16="http://schemas.microsoft.com/office/drawing/2014/main" id="{378CAA67-AC2F-B942-AC2D-58E35ECBA12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7" name="Freeform 18">
                <a:extLst>
                  <a:ext uri="{FF2B5EF4-FFF2-40B4-BE49-F238E27FC236}">
                    <a16:creationId xmlns:a16="http://schemas.microsoft.com/office/drawing/2014/main" id="{500A56E0-634C-C44D-84B0-E2351BCA8D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F538F09-ADD5-AD43-AE9E-3E269204FF50}"/>
                    </a:ext>
                  </a:extLst>
                </p:cNvPr>
                <p:cNvSpPr txBox="1"/>
                <p:nvPr/>
              </p:nvSpPr>
              <p:spPr>
                <a:xfrm>
                  <a:off x="2249248" y="241497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𝑅𝐹𝐶</m:t>
                        </m:r>
                      </m:oMath>
                    </m:oMathPara>
                  </a14:m>
                  <a:endParaRPr lang="en-US" dirty="0"/>
                </a:p>
              </p:txBody>
            </p:sp>
          </mc:Choice>
          <mc:Fallback xmlns="">
            <p:sp>
              <p:nvSpPr>
                <p:cNvPr id="98" name="TextBox 97">
                  <a:extLst>
                    <a:ext uri="{FF2B5EF4-FFF2-40B4-BE49-F238E27FC236}">
                      <a16:creationId xmlns:a16="http://schemas.microsoft.com/office/drawing/2014/main" id="{8F538F09-ADD5-AD43-AE9E-3E269204FF50}"/>
                    </a:ext>
                  </a:extLst>
                </p:cNvPr>
                <p:cNvSpPr txBox="1">
                  <a:spLocks noRot="1" noChangeAspect="1" noMove="1" noResize="1" noEditPoints="1" noAdjustHandles="1" noChangeArrowheads="1" noChangeShapeType="1" noTextEdit="1"/>
                </p:cNvSpPr>
                <p:nvPr/>
              </p:nvSpPr>
              <p:spPr>
                <a:xfrm>
                  <a:off x="2249248" y="2414979"/>
                  <a:ext cx="633999" cy="369332"/>
                </a:xfrm>
                <a:prstGeom prst="rect">
                  <a:avLst/>
                </a:prstGeom>
                <a:blipFill>
                  <a:blip r:embed="rId16"/>
                  <a:stretch>
                    <a:fillRect/>
                  </a:stretch>
                </a:blipFill>
              </p:spPr>
              <p:txBody>
                <a:bodyPr/>
                <a:lstStyle/>
                <a:p>
                  <a:r>
                    <a:rPr lang="en-US">
                      <a:noFill/>
                    </a:rPr>
                    <a:t> </a:t>
                  </a:r>
                </a:p>
              </p:txBody>
            </p:sp>
          </mc:Fallback>
        </mc:AlternateContent>
        <p:grpSp>
          <p:nvGrpSpPr>
            <p:cNvPr id="99" name="Group 210">
              <a:extLst>
                <a:ext uri="{FF2B5EF4-FFF2-40B4-BE49-F238E27FC236}">
                  <a16:creationId xmlns:a16="http://schemas.microsoft.com/office/drawing/2014/main" id="{71F718C8-F270-0E47-B6A9-DAB5F7F0387C}"/>
                </a:ext>
              </a:extLst>
            </p:cNvPr>
            <p:cNvGrpSpPr>
              <a:grpSpLocks/>
            </p:cNvGrpSpPr>
            <p:nvPr/>
          </p:nvGrpSpPr>
          <p:grpSpPr bwMode="auto">
            <a:xfrm rot="5400000">
              <a:off x="1657915" y="2823697"/>
              <a:ext cx="304800" cy="762000"/>
              <a:chOff x="3216" y="1728"/>
              <a:chExt cx="192" cy="480"/>
            </a:xfrm>
          </p:grpSpPr>
          <p:sp>
            <p:nvSpPr>
              <p:cNvPr id="100" name="Line 8">
                <a:extLst>
                  <a:ext uri="{FF2B5EF4-FFF2-40B4-BE49-F238E27FC236}">
                    <a16:creationId xmlns:a16="http://schemas.microsoft.com/office/drawing/2014/main" id="{032C8420-54AE-4D46-83B2-E791EA496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652A012D-496E-F54A-AEB3-4F92F66FA5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D6E4B2B3-CD0E-BB49-B767-36DA71CE628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58DF4A60-2F2C-0C45-A3B6-E6E680E53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168E615-1956-3447-A516-71375F48B205}"/>
                    </a:ext>
                  </a:extLst>
                </p:cNvPr>
                <p:cNvSpPr txBox="1"/>
                <p:nvPr/>
              </p:nvSpPr>
              <p:spPr>
                <a:xfrm>
                  <a:off x="1504596" y="262831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104" name="TextBox 103">
                  <a:extLst>
                    <a:ext uri="{FF2B5EF4-FFF2-40B4-BE49-F238E27FC236}">
                      <a16:creationId xmlns:a16="http://schemas.microsoft.com/office/drawing/2014/main" id="{3168E615-1956-3447-A516-71375F48B205}"/>
                    </a:ext>
                  </a:extLst>
                </p:cNvPr>
                <p:cNvSpPr txBox="1">
                  <a:spLocks noRot="1" noChangeAspect="1" noMove="1" noResize="1" noEditPoints="1" noAdjustHandles="1" noChangeArrowheads="1" noChangeShapeType="1" noTextEdit="1"/>
                </p:cNvSpPr>
                <p:nvPr/>
              </p:nvSpPr>
              <p:spPr>
                <a:xfrm>
                  <a:off x="1504596" y="2628317"/>
                  <a:ext cx="633999" cy="369332"/>
                </a:xfrm>
                <a:prstGeom prst="rect">
                  <a:avLst/>
                </a:prstGeom>
                <a:blipFill>
                  <a:blip r:embed="rId17"/>
                  <a:stretch>
                    <a:fillRect/>
                  </a:stretch>
                </a:blipFill>
              </p:spPr>
              <p:txBody>
                <a:bodyPr/>
                <a:lstStyle/>
                <a:p>
                  <a:r>
                    <a:rPr lang="en-US">
                      <a:noFill/>
                    </a:rPr>
                    <a:t> </a:t>
                  </a:r>
                </a:p>
              </p:txBody>
            </p:sp>
          </mc:Fallback>
        </mc:AlternateContent>
        <p:grpSp>
          <p:nvGrpSpPr>
            <p:cNvPr id="105" name="Group 13">
              <a:extLst>
                <a:ext uri="{FF2B5EF4-FFF2-40B4-BE49-F238E27FC236}">
                  <a16:creationId xmlns:a16="http://schemas.microsoft.com/office/drawing/2014/main" id="{F975B16C-20FF-F84C-B286-CBA6FFEC3A36}"/>
                </a:ext>
              </a:extLst>
            </p:cNvPr>
            <p:cNvGrpSpPr>
              <a:grpSpLocks noChangeAspect="1"/>
            </p:cNvGrpSpPr>
            <p:nvPr/>
          </p:nvGrpSpPr>
          <p:grpSpPr bwMode="auto">
            <a:xfrm>
              <a:off x="2058161" y="3128102"/>
              <a:ext cx="152400" cy="152400"/>
              <a:chOff x="1344" y="2064"/>
              <a:chExt cx="192" cy="192"/>
            </a:xfrm>
          </p:grpSpPr>
          <p:sp>
            <p:nvSpPr>
              <p:cNvPr id="106" name="Oval 14">
                <a:extLst>
                  <a:ext uri="{FF2B5EF4-FFF2-40B4-BE49-F238E27FC236}">
                    <a16:creationId xmlns:a16="http://schemas.microsoft.com/office/drawing/2014/main" id="{BF339E4B-2920-B240-B484-52F55E4AEA4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7" name="Rectangle 15">
                <a:extLst>
                  <a:ext uri="{FF2B5EF4-FFF2-40B4-BE49-F238E27FC236}">
                    <a16:creationId xmlns:a16="http://schemas.microsoft.com/office/drawing/2014/main" id="{4A0DD779-BE3D-9C4D-9FEA-370D10CF86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8" name="Freeform 12">
              <a:extLst>
                <a:ext uri="{FF2B5EF4-FFF2-40B4-BE49-F238E27FC236}">
                  <a16:creationId xmlns:a16="http://schemas.microsoft.com/office/drawing/2014/main" id="{9BD46E9F-A518-9A41-A7C4-6E17774EA8C2}"/>
                </a:ext>
              </a:extLst>
            </p:cNvPr>
            <p:cNvSpPr>
              <a:spLocks noChangeAspect="1"/>
            </p:cNvSpPr>
            <p:nvPr/>
          </p:nvSpPr>
          <p:spPr bwMode="auto">
            <a:xfrm>
              <a:off x="1338664" y="32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13">
              <a:extLst>
                <a:ext uri="{FF2B5EF4-FFF2-40B4-BE49-F238E27FC236}">
                  <a16:creationId xmlns:a16="http://schemas.microsoft.com/office/drawing/2014/main" id="{D0FC04D6-B345-6A44-BEC2-06E52276C19D}"/>
                </a:ext>
              </a:extLst>
            </p:cNvPr>
            <p:cNvGrpSpPr>
              <a:grpSpLocks noChangeAspect="1"/>
            </p:cNvGrpSpPr>
            <p:nvPr/>
          </p:nvGrpSpPr>
          <p:grpSpPr bwMode="auto">
            <a:xfrm>
              <a:off x="1341929" y="3136535"/>
              <a:ext cx="152400" cy="152400"/>
              <a:chOff x="1344" y="2064"/>
              <a:chExt cx="192" cy="192"/>
            </a:xfrm>
          </p:grpSpPr>
          <p:sp>
            <p:nvSpPr>
              <p:cNvPr id="110" name="Oval 14">
                <a:extLst>
                  <a:ext uri="{FF2B5EF4-FFF2-40B4-BE49-F238E27FC236}">
                    <a16:creationId xmlns:a16="http://schemas.microsoft.com/office/drawing/2014/main" id="{1B040EB8-E5AC-E54E-AC2A-8D30C237228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215821C7-CFD4-0B4E-B288-EAF033589F2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BB3095CA-5299-094C-87A9-C40824279B0D}"/>
                    </a:ext>
                  </a:extLst>
                </p:cNvPr>
                <p:cNvSpPr txBox="1"/>
                <p:nvPr/>
              </p:nvSpPr>
              <p:spPr>
                <a:xfrm>
                  <a:off x="2774001" y="425537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12" name="TextBox 111">
                  <a:extLst>
                    <a:ext uri="{FF2B5EF4-FFF2-40B4-BE49-F238E27FC236}">
                      <a16:creationId xmlns:a16="http://schemas.microsoft.com/office/drawing/2014/main" id="{BB3095CA-5299-094C-87A9-C40824279B0D}"/>
                    </a:ext>
                  </a:extLst>
                </p:cNvPr>
                <p:cNvSpPr txBox="1">
                  <a:spLocks noRot="1" noChangeAspect="1" noMove="1" noResize="1" noEditPoints="1" noAdjustHandles="1" noChangeArrowheads="1" noChangeShapeType="1" noTextEdit="1"/>
                </p:cNvSpPr>
                <p:nvPr/>
              </p:nvSpPr>
              <p:spPr>
                <a:xfrm>
                  <a:off x="2774001" y="4255372"/>
                  <a:ext cx="633999" cy="369332"/>
                </a:xfrm>
                <a:prstGeom prst="rect">
                  <a:avLst/>
                </a:prstGeom>
                <a:blipFill>
                  <a:blip r:embed="rId18"/>
                  <a:stretch>
                    <a:fillRect/>
                  </a:stretch>
                </a:blipFill>
              </p:spPr>
              <p:txBody>
                <a:bodyPr/>
                <a:lstStyle/>
                <a:p>
                  <a:r>
                    <a:rPr lang="en-US">
                      <a:noFill/>
                    </a:rPr>
                    <a:t> </a:t>
                  </a:r>
                </a:p>
              </p:txBody>
            </p:sp>
          </mc:Fallback>
        </mc:AlternateContent>
        <p:grpSp>
          <p:nvGrpSpPr>
            <p:cNvPr id="113" name="Group 209">
              <a:extLst>
                <a:ext uri="{FF2B5EF4-FFF2-40B4-BE49-F238E27FC236}">
                  <a16:creationId xmlns:a16="http://schemas.microsoft.com/office/drawing/2014/main" id="{29C90D6B-A2B3-914C-9A55-571970024F3A}"/>
                </a:ext>
              </a:extLst>
            </p:cNvPr>
            <p:cNvGrpSpPr>
              <a:grpSpLocks/>
            </p:cNvGrpSpPr>
            <p:nvPr/>
          </p:nvGrpSpPr>
          <p:grpSpPr bwMode="auto">
            <a:xfrm rot="5400000">
              <a:off x="923020" y="3494842"/>
              <a:ext cx="152400" cy="762000"/>
              <a:chOff x="3935" y="1728"/>
              <a:chExt cx="96" cy="480"/>
            </a:xfrm>
          </p:grpSpPr>
          <p:sp>
            <p:nvSpPr>
              <p:cNvPr id="114" name="Arc 59">
                <a:extLst>
                  <a:ext uri="{FF2B5EF4-FFF2-40B4-BE49-F238E27FC236}">
                    <a16:creationId xmlns:a16="http://schemas.microsoft.com/office/drawing/2014/main" id="{E140E458-1740-7E44-8C70-571BEFDE64E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0">
                <a:extLst>
                  <a:ext uri="{FF2B5EF4-FFF2-40B4-BE49-F238E27FC236}">
                    <a16:creationId xmlns:a16="http://schemas.microsoft.com/office/drawing/2014/main" id="{9685C9F6-301D-F64B-9862-D1865D59855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Arc 61">
                <a:extLst>
                  <a:ext uri="{FF2B5EF4-FFF2-40B4-BE49-F238E27FC236}">
                    <a16:creationId xmlns:a16="http://schemas.microsoft.com/office/drawing/2014/main" id="{F29A10DF-20A5-8C44-8DD9-C03B558C7EA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62">
                <a:extLst>
                  <a:ext uri="{FF2B5EF4-FFF2-40B4-BE49-F238E27FC236}">
                    <a16:creationId xmlns:a16="http://schemas.microsoft.com/office/drawing/2014/main" id="{3FDB6627-4BDD-964B-AC30-7F6DE7BD706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Line 63">
                <a:extLst>
                  <a:ext uri="{FF2B5EF4-FFF2-40B4-BE49-F238E27FC236}">
                    <a16:creationId xmlns:a16="http://schemas.microsoft.com/office/drawing/2014/main" id="{ABC82D5E-B95A-6148-93FE-8AEE4437A0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64">
                <a:extLst>
                  <a:ext uri="{FF2B5EF4-FFF2-40B4-BE49-F238E27FC236}">
                    <a16:creationId xmlns:a16="http://schemas.microsoft.com/office/drawing/2014/main" id="{22516C26-EBF0-7F4F-A82D-24A30203464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Arc 65">
                <a:extLst>
                  <a:ext uri="{FF2B5EF4-FFF2-40B4-BE49-F238E27FC236}">
                    <a16:creationId xmlns:a16="http://schemas.microsoft.com/office/drawing/2014/main" id="{E510CBD0-3B5D-9B44-8BC4-77A9054A390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6">
                <a:extLst>
                  <a:ext uri="{FF2B5EF4-FFF2-40B4-BE49-F238E27FC236}">
                    <a16:creationId xmlns:a16="http://schemas.microsoft.com/office/drawing/2014/main" id="{3E17714A-6638-384D-BBB2-22AA6A96485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7">
                <a:extLst>
                  <a:ext uri="{FF2B5EF4-FFF2-40B4-BE49-F238E27FC236}">
                    <a16:creationId xmlns:a16="http://schemas.microsoft.com/office/drawing/2014/main" id="{B127239F-0B68-EE4E-BEB3-9AEB2816FDB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68">
                <a:extLst>
                  <a:ext uri="{FF2B5EF4-FFF2-40B4-BE49-F238E27FC236}">
                    <a16:creationId xmlns:a16="http://schemas.microsoft.com/office/drawing/2014/main" id="{C3300442-180A-B440-A905-920C5319DD1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9">
                <a:extLst>
                  <a:ext uri="{FF2B5EF4-FFF2-40B4-BE49-F238E27FC236}">
                    <a16:creationId xmlns:a16="http://schemas.microsoft.com/office/drawing/2014/main" id="{AEDE6B31-81CF-8B4B-8AAB-29CDD29CE49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70">
                <a:extLst>
                  <a:ext uri="{FF2B5EF4-FFF2-40B4-BE49-F238E27FC236}">
                    <a16:creationId xmlns:a16="http://schemas.microsoft.com/office/drawing/2014/main" id="{4AC9B164-7D3A-F74B-8967-D3BF02E2EE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71">
                <a:extLst>
                  <a:ext uri="{FF2B5EF4-FFF2-40B4-BE49-F238E27FC236}">
                    <a16:creationId xmlns:a16="http://schemas.microsoft.com/office/drawing/2014/main" id="{B380976C-0D1D-3949-855B-EE745697ADD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7" name="Group 13">
              <a:extLst>
                <a:ext uri="{FF2B5EF4-FFF2-40B4-BE49-F238E27FC236}">
                  <a16:creationId xmlns:a16="http://schemas.microsoft.com/office/drawing/2014/main" id="{42DDBC2E-841F-FA42-96C2-615C678B080B}"/>
                </a:ext>
              </a:extLst>
            </p:cNvPr>
            <p:cNvGrpSpPr>
              <a:grpSpLocks noChangeAspect="1"/>
            </p:cNvGrpSpPr>
            <p:nvPr/>
          </p:nvGrpSpPr>
          <p:grpSpPr bwMode="auto">
            <a:xfrm>
              <a:off x="540649" y="3796416"/>
              <a:ext cx="152400" cy="152400"/>
              <a:chOff x="1344" y="2064"/>
              <a:chExt cx="192" cy="192"/>
            </a:xfrm>
          </p:grpSpPr>
          <p:sp>
            <p:nvSpPr>
              <p:cNvPr id="128" name="Oval 14">
                <a:extLst>
                  <a:ext uri="{FF2B5EF4-FFF2-40B4-BE49-F238E27FC236}">
                    <a16:creationId xmlns:a16="http://schemas.microsoft.com/office/drawing/2014/main" id="{3FB36FBD-914E-3540-A415-722D20A39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9" name="Rectangle 15">
                <a:extLst>
                  <a:ext uri="{FF2B5EF4-FFF2-40B4-BE49-F238E27FC236}">
                    <a16:creationId xmlns:a16="http://schemas.microsoft.com/office/drawing/2014/main" id="{34FB40ED-47FB-3C46-92E1-43924047A4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0" name="Group 13">
              <a:extLst>
                <a:ext uri="{FF2B5EF4-FFF2-40B4-BE49-F238E27FC236}">
                  <a16:creationId xmlns:a16="http://schemas.microsoft.com/office/drawing/2014/main" id="{48293BE4-0B7C-A74F-BE26-63CFAD466980}"/>
                </a:ext>
              </a:extLst>
            </p:cNvPr>
            <p:cNvGrpSpPr>
              <a:grpSpLocks noChangeAspect="1"/>
            </p:cNvGrpSpPr>
            <p:nvPr/>
          </p:nvGrpSpPr>
          <p:grpSpPr bwMode="auto">
            <a:xfrm>
              <a:off x="2057784" y="3947669"/>
              <a:ext cx="152400" cy="152400"/>
              <a:chOff x="1344" y="2064"/>
              <a:chExt cx="192" cy="192"/>
            </a:xfrm>
          </p:grpSpPr>
          <p:sp>
            <p:nvSpPr>
              <p:cNvPr id="131" name="Oval 14">
                <a:extLst>
                  <a:ext uri="{FF2B5EF4-FFF2-40B4-BE49-F238E27FC236}">
                    <a16:creationId xmlns:a16="http://schemas.microsoft.com/office/drawing/2014/main" id="{EDF9FFF8-584A-E244-BCA5-766E937DCD7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DF19FD6D-7CF0-BC47-B895-5BA67CF29C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00CE5151-8BF8-6846-A275-280A36F89108}"/>
                    </a:ext>
                  </a:extLst>
                </p:cNvPr>
                <p:cNvSpPr txBox="1"/>
                <p:nvPr/>
              </p:nvSpPr>
              <p:spPr>
                <a:xfrm>
                  <a:off x="285635" y="34899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oMath>
                    </m:oMathPara>
                  </a14:m>
                  <a:endParaRPr lang="en-US" dirty="0"/>
                </a:p>
              </p:txBody>
            </p:sp>
          </mc:Choice>
          <mc:Fallback xmlns="">
            <p:sp>
              <p:nvSpPr>
                <p:cNvPr id="133" name="TextBox 132">
                  <a:extLst>
                    <a:ext uri="{FF2B5EF4-FFF2-40B4-BE49-F238E27FC236}">
                      <a16:creationId xmlns:a16="http://schemas.microsoft.com/office/drawing/2014/main" id="{00CE5151-8BF8-6846-A275-280A36F89108}"/>
                    </a:ext>
                  </a:extLst>
                </p:cNvPr>
                <p:cNvSpPr txBox="1">
                  <a:spLocks noRot="1" noChangeAspect="1" noMove="1" noResize="1" noEditPoints="1" noAdjustHandles="1" noChangeArrowheads="1" noChangeShapeType="1" noTextEdit="1"/>
                </p:cNvSpPr>
                <p:nvPr/>
              </p:nvSpPr>
              <p:spPr>
                <a:xfrm>
                  <a:off x="285635" y="3489963"/>
                  <a:ext cx="633999" cy="369332"/>
                </a:xfrm>
                <a:prstGeom prst="rect">
                  <a:avLst/>
                </a:prstGeom>
                <a:blipFill>
                  <a:blip r:embed="rId19"/>
                  <a:stretch>
                    <a:fillRect/>
                  </a:stretch>
                </a:blipFill>
              </p:spPr>
              <p:txBody>
                <a:bodyPr/>
                <a:lstStyle/>
                <a:p>
                  <a:r>
                    <a:rPr lang="en-US">
                      <a:noFill/>
                    </a:rPr>
                    <a:t> </a:t>
                  </a:r>
                </a:p>
              </p:txBody>
            </p:sp>
          </mc:Fallback>
        </mc:AlternateContent>
        <p:cxnSp>
          <p:nvCxnSpPr>
            <p:cNvPr id="188" name="Straight Connector 187">
              <a:extLst>
                <a:ext uri="{FF2B5EF4-FFF2-40B4-BE49-F238E27FC236}">
                  <a16:creationId xmlns:a16="http://schemas.microsoft.com/office/drawing/2014/main" id="{6D8EDBDF-973F-204C-9FF0-3115BC0C9CF8}"/>
                </a:ext>
              </a:extLst>
            </p:cNvPr>
            <p:cNvCxnSpPr>
              <a:cxnSpLocks/>
            </p:cNvCxnSpPr>
            <p:nvPr/>
          </p:nvCxnSpPr>
          <p:spPr>
            <a:xfrm flipV="1">
              <a:off x="2129066" y="319416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01440ABE-E29C-CA42-B30E-A969AAD3885B}"/>
                  </a:ext>
                </a:extLst>
              </p:cNvPr>
              <p:cNvSpPr txBox="1"/>
              <p:nvPr/>
            </p:nvSpPr>
            <p:spPr>
              <a:xfrm>
                <a:off x="5665509" y="4177683"/>
                <a:ext cx="4754276" cy="164808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num>
                      <m:den>
                        <m:d>
                          <m:dPr>
                            <m:ctrlPr>
                              <a:rPr lang="en-US" b="0" i="1" smtClean="0">
                                <a:latin typeface="Cambria Math" panose="02040503050406030204" pitchFamily="18" charset="0"/>
                              </a:rPr>
                            </m:ctrlPr>
                          </m:dPr>
                          <m:e>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e>
                        </m:d>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𝐿</m:t>
                        </m:r>
                      </m:den>
                    </m:f>
                  </m:oMath>
                </a14:m>
                <a:endParaRPr lang="en-US" dirty="0"/>
              </a:p>
            </p:txBody>
          </p:sp>
        </mc:Choice>
        <mc:Fallback xmlns="">
          <p:sp>
            <p:nvSpPr>
              <p:cNvPr id="190" name="TextBox 189">
                <a:extLst>
                  <a:ext uri="{FF2B5EF4-FFF2-40B4-BE49-F238E27FC236}">
                    <a16:creationId xmlns:a16="http://schemas.microsoft.com/office/drawing/2014/main" id="{01440ABE-E29C-CA42-B30E-A969AAD3885B}"/>
                  </a:ext>
                </a:extLst>
              </p:cNvPr>
              <p:cNvSpPr txBox="1">
                <a:spLocks noRot="1" noChangeAspect="1" noMove="1" noResize="1" noEditPoints="1" noAdjustHandles="1" noChangeArrowheads="1" noChangeShapeType="1" noTextEdit="1"/>
              </p:cNvSpPr>
              <p:nvPr/>
            </p:nvSpPr>
            <p:spPr>
              <a:xfrm>
                <a:off x="5665509" y="4177683"/>
                <a:ext cx="4754276" cy="1648082"/>
              </a:xfrm>
              <a:prstGeom prst="rect">
                <a:avLst/>
              </a:prstGeom>
              <a:blipFill>
                <a:blip r:embed="rId20"/>
                <a:stretch>
                  <a:fillRect l="-532"/>
                </a:stretch>
              </a:blipFill>
            </p:spPr>
            <p:txBody>
              <a:bodyPr/>
              <a:lstStyle/>
              <a:p>
                <a:r>
                  <a:rPr lang="en-US">
                    <a:noFill/>
                  </a:rPr>
                  <a:t> </a:t>
                </a:r>
              </a:p>
            </p:txBody>
          </p:sp>
        </mc:Fallback>
      </mc:AlternateContent>
    </p:spTree>
    <p:extLst>
      <p:ext uri="{BB962C8B-B14F-4D97-AF65-F5344CB8AC3E}">
        <p14:creationId xmlns:p14="http://schemas.microsoft.com/office/powerpoint/2010/main" val="27778541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78</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97577" y="1766115"/>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739661" y="1448413"/>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5320320" y="1651348"/>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12078716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79</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453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2">
            <a:extLst>
              <a:ext uri="{FF2B5EF4-FFF2-40B4-BE49-F238E27FC236}">
                <a16:creationId xmlns:a16="http://schemas.microsoft.com/office/drawing/2014/main" id="{5BAAEE55-4C48-DD4F-BD36-37D9120EB776}"/>
              </a:ext>
            </a:extLst>
          </p:cNvPr>
          <p:cNvGrpSpPr/>
          <p:nvPr/>
        </p:nvGrpSpPr>
        <p:grpSpPr>
          <a:xfrm>
            <a:off x="7767682" y="1639870"/>
            <a:ext cx="4069468" cy="4055948"/>
            <a:chOff x="7767682" y="1639870"/>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570671" y="1639870"/>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213934" y="3555870"/>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118462" y="3125167"/>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8951257" y="2850470"/>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579514" y="41580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651826" y="422374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7922608" y="2327111"/>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9852751" y="454551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9841604" y="38232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9772167" y="3934610"/>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9764277" y="4555282"/>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9762852" y="5162301"/>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9859186" y="4614099"/>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435174" y="2832663"/>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8895880" y="286271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442517" y="3388249"/>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555103" y="453481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491316" y="5314818"/>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577366" y="4529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565165" y="208093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8912179" y="382105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667733" y="3158786"/>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585838" y="203908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091473" y="34786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8893731" y="38779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178882" y="3875590"/>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8976144" y="35224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8820891" y="46702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649680" y="2777758"/>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7923407" y="3884301"/>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7767682" y="2532597"/>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046013" y="4784027"/>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9907754" y="353978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9916302" y="353536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0752793" y="2285789"/>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694787" y="2978006"/>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083173" y="4018214"/>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398808" y="3207151"/>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369414" y="4302623"/>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418782" y="4931542"/>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0750951" y="2993923"/>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0748803" y="4769059"/>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139892" y="4557455"/>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862970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2636" y="204220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r>
                      <a:rPr lang="en-US" sz="2000" b="0" i="1" smtClean="0">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2636" y="2042209"/>
                <a:ext cx="9358952" cy="4084998"/>
              </a:xfrm>
              <a:prstGeom prst="rect">
                <a:avLst/>
              </a:prstGeom>
              <a:blipFill>
                <a:blip r:embed="rId3"/>
                <a:stretch>
                  <a:fillRect l="-94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80</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918167"/>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81</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167269" y="3831544"/>
                <a:ext cx="6694090" cy="2589187"/>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general PLL, 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𝑟𝑒𝑓</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𝑅</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e>
                    </m:func>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𝑉</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𝑉</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𝑣</m:t>
                        </m:r>
                      </m:e>
                      <m:sub>
                        <m:r>
                          <a:rPr lang="en-US" sz="2000" b="0" i="1" dirty="0" smtClean="0">
                            <a:latin typeface="Cambria Math" panose="02040503050406030204" pitchFamily="18" charset="0"/>
                          </a:rPr>
                          <m:t>𝐷</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𝑘</m:t>
                        </m:r>
                      </m:e>
                      <m:sub>
                        <m:r>
                          <a:rPr lang="en-US" sz="2000" b="0" i="1" dirty="0" smtClean="0">
                            <a:latin typeface="Cambria Math" panose="02040503050406030204" pitchFamily="18" charset="0"/>
                          </a:rPr>
                          <m:t>𝐷</m:t>
                        </m:r>
                      </m:sub>
                    </m:sSub>
                  </m:oMath>
                </a14:m>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𝑟𝑒𝑓</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oMath>
                </a14:m>
                <a:r>
                  <a:rPr lang="en-US" sz="2000" dirty="0"/>
                  <a:t>) where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𝐷</m:t>
                        </m:r>
                      </m:sub>
                    </m:sSub>
                  </m:oMath>
                </a14:m>
                <a:r>
                  <a:rPr lang="en-US" sz="2000" dirty="0"/>
                  <a:t> is the output of the phase detector.</a:t>
                </a:r>
              </a:p>
              <a:p>
                <a:pPr marL="342900" indent="-342900">
                  <a:buFont typeface="Arial" panose="020B0604020202020204" pitchFamily="34" charset="0"/>
                  <a:buChar char="•"/>
                </a:pPr>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pPr marL="800100" lvl="1" indent="-342900">
                  <a:buFont typeface="+mj-lt"/>
                  <a:buAutoNum type="arabicPeriod"/>
                </a:pPr>
                <a:r>
                  <a:rPr lang="en-US" sz="2000" dirty="0"/>
                  <a:t>With no input, VCO out is about 1360Hz</a:t>
                </a:r>
              </a:p>
              <a:p>
                <a:pPr marL="800100" lvl="1"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167269" y="3831544"/>
                <a:ext cx="6694090" cy="2589187"/>
              </a:xfrm>
              <a:prstGeom prst="rect">
                <a:avLst/>
              </a:prstGeom>
              <a:blipFill>
                <a:blip r:embed="rId3"/>
                <a:stretch>
                  <a:fillRect l="-567" t="-488"/>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457155" y="1250027"/>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82</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Stability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5" name="Group 4">
            <a:extLst>
              <a:ext uri="{FF2B5EF4-FFF2-40B4-BE49-F238E27FC236}">
                <a16:creationId xmlns:a16="http://schemas.microsoft.com/office/drawing/2014/main" id="{0036E188-4FA2-334E-9F1B-DDC88ED749BA}"/>
              </a:ext>
            </a:extLst>
          </p:cNvPr>
          <p:cNvGrpSpPr/>
          <p:nvPr/>
        </p:nvGrpSpPr>
        <p:grpSpPr>
          <a:xfrm>
            <a:off x="8347148" y="2319697"/>
            <a:ext cx="3367773" cy="2016626"/>
            <a:chOff x="2969491" y="3545181"/>
            <a:chExt cx="3367773" cy="2016626"/>
          </a:xfrm>
        </p:grpSpPr>
        <p:grpSp>
          <p:nvGrpSpPr>
            <p:cNvPr id="6" name="Group 210">
              <a:extLst>
                <a:ext uri="{FF2B5EF4-FFF2-40B4-BE49-F238E27FC236}">
                  <a16:creationId xmlns:a16="http://schemas.microsoft.com/office/drawing/2014/main" id="{1CEB7774-67F3-FB4F-889B-F323F7064FCE}"/>
                </a:ext>
              </a:extLst>
            </p:cNvPr>
            <p:cNvGrpSpPr>
              <a:grpSpLocks/>
            </p:cNvGrpSpPr>
            <p:nvPr/>
          </p:nvGrpSpPr>
          <p:grpSpPr bwMode="auto">
            <a:xfrm rot="5400000">
              <a:off x="5114443" y="3696395"/>
              <a:ext cx="304800" cy="762000"/>
              <a:chOff x="3216" y="1728"/>
              <a:chExt cx="192" cy="480"/>
            </a:xfrm>
          </p:grpSpPr>
          <p:sp>
            <p:nvSpPr>
              <p:cNvPr id="7" name="Line 8">
                <a:extLst>
                  <a:ext uri="{FF2B5EF4-FFF2-40B4-BE49-F238E27FC236}">
                    <a16:creationId xmlns:a16="http://schemas.microsoft.com/office/drawing/2014/main" id="{0305D4E3-6709-3B40-9E5F-E125849E5A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A7AF3F93-C54D-DC40-998D-F57C4B274D5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C392B2F-0F3D-4849-87D0-38BC2702038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83FD3388-675D-294D-A624-572698B990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119B2E44-89C9-9245-9774-E3C0743B1536}"/>
                </a:ext>
              </a:extLst>
            </p:cNvPr>
            <p:cNvSpPr>
              <a:spLocks noChangeAspect="1"/>
            </p:cNvSpPr>
            <p:nvPr/>
          </p:nvSpPr>
          <p:spPr bwMode="auto">
            <a:xfrm>
              <a:off x="3354198" y="457120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20">
              <a:extLst>
                <a:ext uri="{FF2B5EF4-FFF2-40B4-BE49-F238E27FC236}">
                  <a16:creationId xmlns:a16="http://schemas.microsoft.com/office/drawing/2014/main" id="{44B66197-B66A-404D-AD15-C60961219E2E}"/>
                </a:ext>
              </a:extLst>
            </p:cNvPr>
            <p:cNvGrpSpPr>
              <a:grpSpLocks/>
            </p:cNvGrpSpPr>
            <p:nvPr/>
          </p:nvGrpSpPr>
          <p:grpSpPr bwMode="auto">
            <a:xfrm>
              <a:off x="3353806" y="5257007"/>
              <a:ext cx="152400" cy="304800"/>
              <a:chOff x="3264" y="3072"/>
              <a:chExt cx="96" cy="192"/>
            </a:xfrm>
          </p:grpSpPr>
          <p:sp>
            <p:nvSpPr>
              <p:cNvPr id="13" name="Line 17">
                <a:extLst>
                  <a:ext uri="{FF2B5EF4-FFF2-40B4-BE49-F238E27FC236}">
                    <a16:creationId xmlns:a16="http://schemas.microsoft.com/office/drawing/2014/main" id="{79E32E8B-4463-0A4C-8856-A7E0A726770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6EE18A24-22B3-884C-B6C7-16CE9A0413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 name="Group 209">
              <a:extLst>
                <a:ext uri="{FF2B5EF4-FFF2-40B4-BE49-F238E27FC236}">
                  <a16:creationId xmlns:a16="http://schemas.microsoft.com/office/drawing/2014/main" id="{1809A859-CCE0-9545-AB08-DD5980F70838}"/>
                </a:ext>
              </a:extLst>
            </p:cNvPr>
            <p:cNvGrpSpPr>
              <a:grpSpLocks/>
            </p:cNvGrpSpPr>
            <p:nvPr/>
          </p:nvGrpSpPr>
          <p:grpSpPr bwMode="auto">
            <a:xfrm rot="5400000">
              <a:off x="4496808" y="3696992"/>
              <a:ext cx="152400" cy="762000"/>
              <a:chOff x="3935" y="1728"/>
              <a:chExt cx="96" cy="480"/>
            </a:xfrm>
          </p:grpSpPr>
          <p:sp>
            <p:nvSpPr>
              <p:cNvPr id="16" name="Arc 59">
                <a:extLst>
                  <a:ext uri="{FF2B5EF4-FFF2-40B4-BE49-F238E27FC236}">
                    <a16:creationId xmlns:a16="http://schemas.microsoft.com/office/drawing/2014/main" id="{D82F18DF-1810-534C-B9F3-59542EAD077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0">
                <a:extLst>
                  <a:ext uri="{FF2B5EF4-FFF2-40B4-BE49-F238E27FC236}">
                    <a16:creationId xmlns:a16="http://schemas.microsoft.com/office/drawing/2014/main" id="{91BFFC57-FE53-FB42-87B5-242CDCE389D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1">
                <a:extLst>
                  <a:ext uri="{FF2B5EF4-FFF2-40B4-BE49-F238E27FC236}">
                    <a16:creationId xmlns:a16="http://schemas.microsoft.com/office/drawing/2014/main" id="{FC14ED89-24C7-EA49-B7AC-0CE443C001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2">
                <a:extLst>
                  <a:ext uri="{FF2B5EF4-FFF2-40B4-BE49-F238E27FC236}">
                    <a16:creationId xmlns:a16="http://schemas.microsoft.com/office/drawing/2014/main" id="{79075C58-321D-BC4A-911D-AD8B7BAAC7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Line 63">
                <a:extLst>
                  <a:ext uri="{FF2B5EF4-FFF2-40B4-BE49-F238E27FC236}">
                    <a16:creationId xmlns:a16="http://schemas.microsoft.com/office/drawing/2014/main" id="{2DE38858-E311-E141-B6FA-9ECD7D17B66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64">
                <a:extLst>
                  <a:ext uri="{FF2B5EF4-FFF2-40B4-BE49-F238E27FC236}">
                    <a16:creationId xmlns:a16="http://schemas.microsoft.com/office/drawing/2014/main" id="{0761FE49-46D1-C24C-9D46-D95BF992685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Arc 65">
                <a:extLst>
                  <a:ext uri="{FF2B5EF4-FFF2-40B4-BE49-F238E27FC236}">
                    <a16:creationId xmlns:a16="http://schemas.microsoft.com/office/drawing/2014/main" id="{5AC154DC-A45B-0543-95C0-729DCB0B1F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6">
                <a:extLst>
                  <a:ext uri="{FF2B5EF4-FFF2-40B4-BE49-F238E27FC236}">
                    <a16:creationId xmlns:a16="http://schemas.microsoft.com/office/drawing/2014/main" id="{B66CA042-A668-A94B-820D-1F3FCE6E774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7">
                <a:extLst>
                  <a:ext uri="{FF2B5EF4-FFF2-40B4-BE49-F238E27FC236}">
                    <a16:creationId xmlns:a16="http://schemas.microsoft.com/office/drawing/2014/main" id="{3F986D47-045A-5546-86B8-979E644686F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8">
                <a:extLst>
                  <a:ext uri="{FF2B5EF4-FFF2-40B4-BE49-F238E27FC236}">
                    <a16:creationId xmlns:a16="http://schemas.microsoft.com/office/drawing/2014/main" id="{05DD4C74-5AA3-4842-BF69-F0A271BD1D5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9">
                <a:extLst>
                  <a:ext uri="{FF2B5EF4-FFF2-40B4-BE49-F238E27FC236}">
                    <a16:creationId xmlns:a16="http://schemas.microsoft.com/office/drawing/2014/main" id="{5FCAA68C-5063-D843-ADB6-1EDBCED67EF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0">
                <a:extLst>
                  <a:ext uri="{FF2B5EF4-FFF2-40B4-BE49-F238E27FC236}">
                    <a16:creationId xmlns:a16="http://schemas.microsoft.com/office/drawing/2014/main" id="{19A2CD8B-8B65-B54F-9BEF-B6A21AB75AD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71">
                <a:extLst>
                  <a:ext uri="{FF2B5EF4-FFF2-40B4-BE49-F238E27FC236}">
                    <a16:creationId xmlns:a16="http://schemas.microsoft.com/office/drawing/2014/main" id="{34D09925-C3C8-6D40-9F23-806BA0C7AA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 name="Group 207">
              <a:extLst>
                <a:ext uri="{FF2B5EF4-FFF2-40B4-BE49-F238E27FC236}">
                  <a16:creationId xmlns:a16="http://schemas.microsoft.com/office/drawing/2014/main" id="{F9652341-81D0-FE48-A03C-E8569F0AC088}"/>
                </a:ext>
              </a:extLst>
            </p:cNvPr>
            <p:cNvGrpSpPr>
              <a:grpSpLocks/>
            </p:cNvGrpSpPr>
            <p:nvPr/>
          </p:nvGrpSpPr>
          <p:grpSpPr bwMode="auto">
            <a:xfrm rot="5400000">
              <a:off x="3649179" y="4205287"/>
              <a:ext cx="304800" cy="762000"/>
              <a:chOff x="4560" y="2400"/>
              <a:chExt cx="192" cy="480"/>
            </a:xfrm>
          </p:grpSpPr>
          <p:sp>
            <p:nvSpPr>
              <p:cNvPr id="30" name="Oval 111">
                <a:extLst>
                  <a:ext uri="{FF2B5EF4-FFF2-40B4-BE49-F238E27FC236}">
                    <a16:creationId xmlns:a16="http://schemas.microsoft.com/office/drawing/2014/main" id="{78A4B587-A778-C343-B4A5-12234CB46A4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4BFC7248-E029-E44D-85F7-3F4EE9EF125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D0C2E8EA-EEB6-2449-BB76-03D75CD4A35C}"/>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4D069EA8-A002-9343-8ACC-C5FF7990E8A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67FB1865-B7B1-764F-976B-6A728E4A8964}"/>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D31BE528-4B7D-184F-AC80-E9FD150ABF7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39" name="Group 864">
              <a:extLst>
                <a:ext uri="{FF2B5EF4-FFF2-40B4-BE49-F238E27FC236}">
                  <a16:creationId xmlns:a16="http://schemas.microsoft.com/office/drawing/2014/main" id="{B541959A-DBA2-1F46-8FC5-97B7AEB31D8F}"/>
                </a:ext>
              </a:extLst>
            </p:cNvPr>
            <p:cNvGrpSpPr>
              <a:grpSpLocks/>
            </p:cNvGrpSpPr>
            <p:nvPr/>
          </p:nvGrpSpPr>
          <p:grpSpPr bwMode="auto">
            <a:xfrm>
              <a:off x="3962711" y="4219575"/>
              <a:ext cx="914400" cy="733425"/>
              <a:chOff x="1843" y="1698"/>
              <a:chExt cx="576" cy="462"/>
            </a:xfrm>
          </p:grpSpPr>
          <p:grpSp>
            <p:nvGrpSpPr>
              <p:cNvPr id="40" name="Group 60">
                <a:extLst>
                  <a:ext uri="{FF2B5EF4-FFF2-40B4-BE49-F238E27FC236}">
                    <a16:creationId xmlns:a16="http://schemas.microsoft.com/office/drawing/2014/main" id="{CA7E8CAF-D9E6-824C-85A7-98BC5D59FACD}"/>
                  </a:ext>
                </a:extLst>
              </p:cNvPr>
              <p:cNvGrpSpPr>
                <a:grpSpLocks/>
              </p:cNvGrpSpPr>
              <p:nvPr/>
            </p:nvGrpSpPr>
            <p:grpSpPr bwMode="auto">
              <a:xfrm>
                <a:off x="1843" y="1698"/>
                <a:ext cx="576" cy="461"/>
                <a:chOff x="3456" y="3427"/>
                <a:chExt cx="576" cy="461"/>
              </a:xfrm>
            </p:grpSpPr>
            <p:sp>
              <p:nvSpPr>
                <p:cNvPr id="42" name="Line 55">
                  <a:extLst>
                    <a:ext uri="{FF2B5EF4-FFF2-40B4-BE49-F238E27FC236}">
                      <a16:creationId xmlns:a16="http://schemas.microsoft.com/office/drawing/2014/main" id="{F22AD311-7B4D-7742-B586-6346FF0FC7E9}"/>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AutoShape 56">
                  <a:extLst>
                    <a:ext uri="{FF2B5EF4-FFF2-40B4-BE49-F238E27FC236}">
                      <a16:creationId xmlns:a16="http://schemas.microsoft.com/office/drawing/2014/main" id="{B6B5078F-CEAA-4141-B06F-A1FBEE6DD4D3}"/>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Freeform 863">
                <a:extLst>
                  <a:ext uri="{FF2B5EF4-FFF2-40B4-BE49-F238E27FC236}">
                    <a16:creationId xmlns:a16="http://schemas.microsoft.com/office/drawing/2014/main" id="{527475DA-0CD6-F946-BAFB-EFE14D93DFB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4" name="Freeform 12">
              <a:extLst>
                <a:ext uri="{FF2B5EF4-FFF2-40B4-BE49-F238E27FC236}">
                  <a16:creationId xmlns:a16="http://schemas.microsoft.com/office/drawing/2014/main" id="{C6F368F1-D3F8-A848-928F-7FAA00013D0C}"/>
                </a:ext>
              </a:extLst>
            </p:cNvPr>
            <p:cNvSpPr>
              <a:spLocks noChangeAspect="1"/>
            </p:cNvSpPr>
            <p:nvPr/>
          </p:nvSpPr>
          <p:spPr bwMode="auto">
            <a:xfrm rot="5400000">
              <a:off x="3734807" y="36969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9D96FC0-7E14-4C47-B386-10E4A41880F0}"/>
                </a:ext>
              </a:extLst>
            </p:cNvPr>
            <p:cNvCxnSpPr>
              <a:cxnSpLocks/>
            </p:cNvCxnSpPr>
            <p:nvPr/>
          </p:nvCxnSpPr>
          <p:spPr>
            <a:xfrm>
              <a:off x="3430006" y="407799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07D8778-9751-834E-B68D-A88DCC3C9BE4}"/>
                </a:ext>
              </a:extLst>
            </p:cNvPr>
            <p:cNvCxnSpPr>
              <a:cxnSpLocks/>
            </p:cNvCxnSpPr>
            <p:nvPr/>
          </p:nvCxnSpPr>
          <p:spPr>
            <a:xfrm>
              <a:off x="5638637" y="4074023"/>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CEAA2A-FEA3-4D40-A5FA-7007975EF07D}"/>
                </a:ext>
              </a:extLst>
            </p:cNvPr>
            <p:cNvCxnSpPr>
              <a:cxnSpLocks/>
            </p:cNvCxnSpPr>
            <p:nvPr/>
          </p:nvCxnSpPr>
          <p:spPr>
            <a:xfrm flipH="1">
              <a:off x="4705563" y="4582119"/>
              <a:ext cx="1241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14">
              <a:extLst>
                <a:ext uri="{FF2B5EF4-FFF2-40B4-BE49-F238E27FC236}">
                  <a16:creationId xmlns:a16="http://schemas.microsoft.com/office/drawing/2014/main" id="{C93E7F3B-8D46-1F48-ADCE-142E39AA7386}"/>
                </a:ext>
              </a:extLst>
            </p:cNvPr>
            <p:cNvSpPr>
              <a:spLocks noChangeAspect="1" noChangeArrowheads="1"/>
            </p:cNvSpPr>
            <p:nvPr/>
          </p:nvSpPr>
          <p:spPr bwMode="auto">
            <a:xfrm>
              <a:off x="5908555" y="454948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D9BF462-8E43-F041-8826-C61D8AD4DF96}"/>
                    </a:ext>
                  </a:extLst>
                </p:cNvPr>
                <p:cNvSpPr txBox="1"/>
                <p:nvPr/>
              </p:nvSpPr>
              <p:spPr>
                <a:xfrm>
                  <a:off x="3590088" y="47046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51" name="TextBox 50">
                  <a:extLst>
                    <a:ext uri="{FF2B5EF4-FFF2-40B4-BE49-F238E27FC236}">
                      <a16:creationId xmlns:a16="http://schemas.microsoft.com/office/drawing/2014/main" id="{AD9BF462-8E43-F041-8826-C61D8AD4DF96}"/>
                    </a:ext>
                  </a:extLst>
                </p:cNvPr>
                <p:cNvSpPr txBox="1">
                  <a:spLocks noRot="1" noChangeAspect="1" noMove="1" noResize="1" noEditPoints="1" noAdjustHandles="1" noChangeArrowheads="1" noChangeShapeType="1" noTextEdit="1"/>
                </p:cNvSpPr>
                <p:nvPr/>
              </p:nvSpPr>
              <p:spPr>
                <a:xfrm>
                  <a:off x="3590088" y="4704637"/>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AEC85EC-7044-B74D-96C6-E01D434CEA28}"/>
                    </a:ext>
                  </a:extLst>
                </p:cNvPr>
                <p:cNvSpPr txBox="1"/>
                <p:nvPr/>
              </p:nvSpPr>
              <p:spPr>
                <a:xfrm>
                  <a:off x="5703265" y="456480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52" name="TextBox 51">
                  <a:extLst>
                    <a:ext uri="{FF2B5EF4-FFF2-40B4-BE49-F238E27FC236}">
                      <a16:creationId xmlns:a16="http://schemas.microsoft.com/office/drawing/2014/main" id="{6AEC85EC-7044-B74D-96C6-E01D434CEA28}"/>
                    </a:ext>
                  </a:extLst>
                </p:cNvPr>
                <p:cNvSpPr txBox="1">
                  <a:spLocks noRot="1" noChangeAspect="1" noMove="1" noResize="1" noEditPoints="1" noAdjustHandles="1" noChangeArrowheads="1" noChangeShapeType="1" noTextEdit="1"/>
                </p:cNvSpPr>
                <p:nvPr/>
              </p:nvSpPr>
              <p:spPr>
                <a:xfrm>
                  <a:off x="5703265" y="4564806"/>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4A6FAEE-F8BF-6B4A-A59F-14E6623CE210}"/>
                    </a:ext>
                  </a:extLst>
                </p:cNvPr>
                <p:cNvSpPr txBox="1"/>
                <p:nvPr/>
              </p:nvSpPr>
              <p:spPr>
                <a:xfrm>
                  <a:off x="2969491" y="472506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m:oMathPara>
                  </a14:m>
                  <a:endParaRPr lang="en-US"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2969491" y="4725060"/>
                  <a:ext cx="63399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13262CB3-6422-974D-84C4-669908D18765}"/>
                    </a:ext>
                  </a:extLst>
                </p:cNvPr>
                <p:cNvSpPr txBox="1"/>
                <p:nvPr/>
              </p:nvSpPr>
              <p:spPr>
                <a:xfrm>
                  <a:off x="3548581" y="355417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54" name="TextBox 53">
                  <a:extLst>
                    <a:ext uri="{FF2B5EF4-FFF2-40B4-BE49-F238E27FC236}">
                      <a16:creationId xmlns:a16="http://schemas.microsoft.com/office/drawing/2014/main" id="{13262CB3-6422-974D-84C4-669908D18765}"/>
                    </a:ext>
                  </a:extLst>
                </p:cNvPr>
                <p:cNvSpPr txBox="1">
                  <a:spLocks noRot="1" noChangeAspect="1" noMove="1" noResize="1" noEditPoints="1" noAdjustHandles="1" noChangeArrowheads="1" noChangeShapeType="1" noTextEdit="1"/>
                </p:cNvSpPr>
                <p:nvPr/>
              </p:nvSpPr>
              <p:spPr>
                <a:xfrm>
                  <a:off x="3548581" y="3554171"/>
                  <a:ext cx="41413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81D41C9-8FB1-674D-8F61-E80DC62CDFA3}"/>
                    </a:ext>
                  </a:extLst>
                </p:cNvPr>
                <p:cNvSpPr txBox="1"/>
                <p:nvPr/>
              </p:nvSpPr>
              <p:spPr>
                <a:xfrm>
                  <a:off x="4389139" y="356516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55" name="TextBox 54">
                  <a:extLst>
                    <a:ext uri="{FF2B5EF4-FFF2-40B4-BE49-F238E27FC236}">
                      <a16:creationId xmlns:a16="http://schemas.microsoft.com/office/drawing/2014/main" id="{481D41C9-8FB1-674D-8F61-E80DC62CDFA3}"/>
                    </a:ext>
                  </a:extLst>
                </p:cNvPr>
                <p:cNvSpPr txBox="1">
                  <a:spLocks noRot="1" noChangeAspect="1" noMove="1" noResize="1" noEditPoints="1" noAdjustHandles="1" noChangeArrowheads="1" noChangeShapeType="1" noTextEdit="1"/>
                </p:cNvSpPr>
                <p:nvPr/>
              </p:nvSpPr>
              <p:spPr>
                <a:xfrm>
                  <a:off x="4389139" y="3565168"/>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79A81B1-A58B-5149-9214-343684D069AB}"/>
                    </a:ext>
                  </a:extLst>
                </p:cNvPr>
                <p:cNvSpPr txBox="1"/>
                <p:nvPr/>
              </p:nvSpPr>
              <p:spPr>
                <a:xfrm>
                  <a:off x="5097878" y="35451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56" name="TextBox 55">
                  <a:extLst>
                    <a:ext uri="{FF2B5EF4-FFF2-40B4-BE49-F238E27FC236}">
                      <a16:creationId xmlns:a16="http://schemas.microsoft.com/office/drawing/2014/main" id="{579A81B1-A58B-5149-9214-343684D069AB}"/>
                    </a:ext>
                  </a:extLst>
                </p:cNvPr>
                <p:cNvSpPr txBox="1">
                  <a:spLocks noRot="1" noChangeAspect="1" noMove="1" noResize="1" noEditPoints="1" noAdjustHandles="1" noChangeArrowheads="1" noChangeShapeType="1" noTextEdit="1"/>
                </p:cNvSpPr>
                <p:nvPr/>
              </p:nvSpPr>
              <p:spPr>
                <a:xfrm>
                  <a:off x="5097878" y="3545181"/>
                  <a:ext cx="414130" cy="369332"/>
                </a:xfrm>
                <a:prstGeom prst="rect">
                  <a:avLst/>
                </a:prstGeom>
                <a:blipFill>
                  <a:blip r:embed="rId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7FECDDE-F219-EB40-B07B-3438B9522A94}"/>
                  </a:ext>
                </a:extLst>
              </p:cNvPr>
              <p:cNvSpPr txBox="1"/>
              <p:nvPr/>
            </p:nvSpPr>
            <p:spPr>
              <a:xfrm>
                <a:off x="477080" y="1772261"/>
                <a:ext cx="7488570" cy="4062931"/>
              </a:xfrm>
              <a:prstGeom prst="rect">
                <a:avLst/>
              </a:prstGeom>
              <a:noFill/>
            </p:spPr>
            <p:txBody>
              <a:bodyPr wrap="square" rtlCol="0">
                <a:noAutofit/>
              </a:bodyPr>
              <a:lstStyle/>
              <a:p>
                <a:pPr marL="285750" indent="-285750">
                  <a:buFont typeface="Arial" panose="020B0604020202020204" pitchFamily="34" charset="0"/>
                  <a:buChar char="•"/>
                </a:pPr>
                <a:r>
                  <a:rPr lang="en-US" dirty="0"/>
                  <a:t>Want hi Q for stability</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𝐴</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den>
                            </m:f>
                            <m:r>
                              <a:rPr lang="en-US" b="0" i="1" smtClean="0">
                                <a:latin typeface="Cambria Math" panose="02040503050406030204" pitchFamily="18" charset="0"/>
                                <a:ea typeface="Cambria Math" panose="02040503050406030204" pitchFamily="18" charset="0"/>
                              </a:rPr>
                              <m:t>)</m:t>
                            </m:r>
                          </m:den>
                        </m:f>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r>
                          <a:rPr lang="en-US" b="0" i="1" smtClean="0">
                            <a:latin typeface="Cambria Math" panose="02040503050406030204" pitchFamily="18" charset="0"/>
                          </a:rPr>
                          <m:t>𝐿</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𝑅</m:t>
                        </m:r>
                      </m:den>
                    </m:f>
                  </m:oMath>
                </a14:m>
                <a:endParaRPr lang="en-US" dirty="0"/>
              </a:p>
              <a:p>
                <a:pPr marL="285750" indent="-285750">
                  <a:buFont typeface="Arial" panose="020B0604020202020204" pitchFamily="34" charset="0"/>
                  <a:buChar char="•"/>
                </a:pPr>
                <a:endParaRPr lang="en-US" dirty="0"/>
              </a:p>
            </p:txBody>
          </p:sp>
        </mc:Choice>
        <mc:Fallback xmlns="">
          <p:sp>
            <p:nvSpPr>
              <p:cNvPr id="48" name="TextBox 47">
                <a:extLst>
                  <a:ext uri="{FF2B5EF4-FFF2-40B4-BE49-F238E27FC236}">
                    <a16:creationId xmlns:a16="http://schemas.microsoft.com/office/drawing/2014/main" id="{87FECDDE-F219-EB40-B07B-3438B9522A94}"/>
                  </a:ext>
                </a:extLst>
              </p:cNvPr>
              <p:cNvSpPr txBox="1">
                <a:spLocks noRot="1" noChangeAspect="1" noMove="1" noResize="1" noEditPoints="1" noAdjustHandles="1" noChangeArrowheads="1" noChangeShapeType="1" noTextEdit="1"/>
              </p:cNvSpPr>
              <p:nvPr/>
            </p:nvSpPr>
            <p:spPr>
              <a:xfrm>
                <a:off x="477080" y="1772261"/>
                <a:ext cx="7488570" cy="4062931"/>
              </a:xfrm>
              <a:prstGeom prst="rect">
                <a:avLst/>
              </a:prstGeom>
              <a:blipFill>
                <a:blip r:embed="rId9"/>
                <a:stretch>
                  <a:fillRect l="-508" t="-623"/>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8E987C7E-5F40-4840-B821-A6FAA065ED9C}"/>
              </a:ext>
            </a:extLst>
          </p:cNvPr>
          <p:cNvSpPr txBox="1"/>
          <p:nvPr/>
        </p:nvSpPr>
        <p:spPr>
          <a:xfrm>
            <a:off x="9570244" y="3151841"/>
            <a:ext cx="230982" cy="369332"/>
          </a:xfrm>
          <a:prstGeom prst="rect">
            <a:avLst/>
          </a:prstGeom>
          <a:noFill/>
        </p:spPr>
        <p:txBody>
          <a:bodyPr wrap="square" rtlCol="0">
            <a:spAutoFit/>
          </a:bodyPr>
          <a:lstStyle/>
          <a:p>
            <a:r>
              <a:rPr lang="en-US" dirty="0"/>
              <a:t>A</a:t>
            </a:r>
          </a:p>
        </p:txBody>
      </p:sp>
    </p:spTree>
    <p:extLst>
      <p:ext uri="{BB962C8B-B14F-4D97-AF65-F5344CB8AC3E}">
        <p14:creationId xmlns:p14="http://schemas.microsoft.com/office/powerpoint/2010/main" val="13935328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err="1">
                <a:latin typeface="+mj-lt"/>
              </a:rPr>
              <a:t>Misc</a:t>
            </a:r>
            <a:endParaRPr lang="en-US" sz="4400" dirty="0">
              <a:latin typeface="+mj-lt"/>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40C0BD-45A7-D64B-8EE5-419696974E66}"/>
                  </a:ext>
                </a:extLst>
              </p:cNvPr>
              <p:cNvSpPr txBox="1"/>
              <p:nvPr/>
            </p:nvSpPr>
            <p:spPr>
              <a:xfrm>
                <a:off x="489397" y="1237589"/>
                <a:ext cx="6959261" cy="516670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𝐵𝑙𝑔</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𝑆𝑁𝑅</m:t>
                        </m:r>
                      </m:e>
                    </m:d>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m:t>
                        </m:r>
                      </m:sub>
                    </m:sSub>
                    <m:r>
                      <a:rPr lang="en-US" b="0" i="1" smtClean="0">
                        <a:latin typeface="Cambria Math" panose="02040503050406030204" pitchFamily="18" charset="0"/>
                      </a:rPr>
                      <m:t>=4</m:t>
                    </m:r>
                    <m:r>
                      <a:rPr lang="en-US" b="0" i="1" smtClean="0">
                        <a:latin typeface="Cambria Math" panose="02040503050406030204" pitchFamily="18" charset="0"/>
                      </a:rPr>
                      <m:t>𝑘𝑇𝐵</m:t>
                    </m:r>
                  </m:oMath>
                </a14:m>
                <a:endParaRPr lang="en-US" b="0" dirty="0"/>
              </a:p>
              <a:p>
                <a:pPr marL="285750" indent="-285750">
                  <a:buFont typeface="Arial" panose="020B0604020202020204" pitchFamily="34" charset="0"/>
                  <a:buChar char="•"/>
                </a:pPr>
                <a:r>
                  <a:rPr lang="en-US" dirty="0"/>
                  <a:t>Diode: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𝑆</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𝑑𝑖𝑜𝑑𝑒</m:t>
                                    </m:r>
                                  </m:sub>
                                </m:sSub>
                              </m:num>
                              <m:den>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e>
                        </m:d>
                      </m:e>
                    </m:func>
                    <m:r>
                      <a:rPr lang="en-US" b="0" i="1" smtClean="0">
                        <a:latin typeface="Cambria Math" panose="02040503050406030204" pitchFamily="18" charset="0"/>
                      </a:rPr>
                      <m:t>−1]</m:t>
                    </m:r>
                  </m:oMath>
                </a14:m>
                <a:r>
                  <a:rPr lang="en-US" dirty="0"/>
                  <a:t>,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𝑇</m:t>
                        </m:r>
                      </m:sub>
                    </m:sSub>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𝑘𝑇</m:t>
                        </m:r>
                      </m:num>
                      <m:den>
                        <m:r>
                          <a:rPr lang="en-US" b="0" i="1" dirty="0" smtClean="0">
                            <a:latin typeface="Cambria Math" panose="02040503050406030204" pitchFamily="18" charset="0"/>
                          </a:rPr>
                          <m:t>𝑞</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Circuits on  right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𝑗𝐵</m:t>
                    </m:r>
                  </m:oMath>
                </a14:m>
                <a:endParaRPr lang="en-US" dirty="0"/>
              </a:p>
              <a:p>
                <a:pPr marL="285750" indent="-285750">
                  <a:buFont typeface="Arial" panose="020B0604020202020204" pitchFamily="34" charset="0"/>
                  <a:buChar char="•"/>
                </a:pPr>
                <a:r>
                  <a:rPr lang="en-US" dirty="0"/>
                  <a:t>Capacitive Divider</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𝐵</m:t>
                        </m:r>
                      </m:e>
                      <m:sub>
                        <m:r>
                          <a:rPr lang="en-US" i="1">
                            <a:latin typeface="Cambria Math" panose="02040503050406030204" pitchFamily="18" charset="0"/>
                          </a:rPr>
                          <m:t>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r>
                              <a:rPr lang="en-US" i="1">
                                <a:latin typeface="Cambria Math" panose="02040503050406030204" pitchFamily="18" charset="0"/>
                              </a:rPr>
                              <m:t>𝐶</m:t>
                            </m:r>
                          </m:e>
                          <m:sub>
                            <m:r>
                              <a:rPr lang="en-US" i="1">
                                <a:latin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2</m:t>
                            </m:r>
                          </m:sub>
                        </m:sSub>
                      </m:den>
                    </m:f>
                  </m:oMath>
                </a14:m>
                <a:endParaRPr lang="en-US" dirty="0"/>
              </a:p>
              <a:p>
                <a:pPr marL="285750" indent="-285750">
                  <a:buFont typeface="Arial" panose="020B0604020202020204" pitchFamily="34" charset="0"/>
                  <a:buChar char="•"/>
                </a:pPr>
                <a:r>
                  <a:rPr lang="en-US" dirty="0"/>
                  <a:t>Resonant capacitive divider</a:t>
                </a:r>
              </a:p>
              <a:p>
                <a:pPr marL="742950" lvl="1" indent="-285750">
                  <a:buFont typeface="Arial" panose="020B0604020202020204" pitchFamily="34" charset="0"/>
                  <a:buChar char="•"/>
                </a:pPr>
                <a14:m>
                  <m:oMath xmlns:m="http://schemas.openxmlformats.org/officeDocument/2006/math">
                    <m:sSup>
                      <m:sSupPr>
                        <m:ctrlPr>
                          <a:rPr lang="en-US" i="1" smtClean="0">
                            <a:latin typeface="Cambria Math" panose="02040503050406030204" pitchFamily="18" charset="0"/>
                          </a:rPr>
                        </m:ctrlPr>
                      </m:sSup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𝐿</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r>
                          <a:rPr lang="en-US" b="0" i="1" smtClean="0">
                            <a:latin typeface="Cambria Math" panose="02040503050406030204" pitchFamily="18" charset="0"/>
                          </a:rPr>
                          <m:t>𝐿</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8940C0BD-45A7-D64B-8EE5-419696974E66}"/>
                  </a:ext>
                </a:extLst>
              </p:cNvPr>
              <p:cNvSpPr txBox="1">
                <a:spLocks noRot="1" noChangeAspect="1" noMove="1" noResize="1" noEditPoints="1" noAdjustHandles="1" noChangeArrowheads="1" noChangeShapeType="1" noTextEdit="1"/>
              </p:cNvSpPr>
              <p:nvPr/>
            </p:nvSpPr>
            <p:spPr>
              <a:xfrm>
                <a:off x="489397" y="1237589"/>
                <a:ext cx="6959261" cy="5166702"/>
              </a:xfrm>
              <a:prstGeom prst="rect">
                <a:avLst/>
              </a:prstGeom>
              <a:blipFill>
                <a:blip r:embed="rId3"/>
                <a:stretch>
                  <a:fillRect l="-546" t="-245"/>
                </a:stretch>
              </a:blipFill>
            </p:spPr>
            <p:txBody>
              <a:bodyPr/>
              <a:lstStyle/>
              <a:p>
                <a:r>
                  <a:rPr lang="en-US">
                    <a:noFill/>
                  </a:rPr>
                  <a:t> </a:t>
                </a:r>
              </a:p>
            </p:txBody>
          </p:sp>
        </mc:Fallback>
      </mc:AlternateContent>
      <p:grpSp>
        <p:nvGrpSpPr>
          <p:cNvPr id="6" name="Group 210">
            <a:extLst>
              <a:ext uri="{FF2B5EF4-FFF2-40B4-BE49-F238E27FC236}">
                <a16:creationId xmlns:a16="http://schemas.microsoft.com/office/drawing/2014/main" id="{82805EAB-0CA4-6F4A-BEF6-327FB0AF3B27}"/>
              </a:ext>
            </a:extLst>
          </p:cNvPr>
          <p:cNvGrpSpPr>
            <a:grpSpLocks/>
          </p:cNvGrpSpPr>
          <p:nvPr/>
        </p:nvGrpSpPr>
        <p:grpSpPr bwMode="auto">
          <a:xfrm>
            <a:off x="9965638" y="1229138"/>
            <a:ext cx="304800" cy="762000"/>
            <a:chOff x="3216" y="1728"/>
            <a:chExt cx="192" cy="480"/>
          </a:xfrm>
        </p:grpSpPr>
        <p:sp>
          <p:nvSpPr>
            <p:cNvPr id="7" name="Line 8">
              <a:extLst>
                <a:ext uri="{FF2B5EF4-FFF2-40B4-BE49-F238E27FC236}">
                  <a16:creationId xmlns:a16="http://schemas.microsoft.com/office/drawing/2014/main" id="{A0A7847D-CD43-C743-AD4C-44B2D8C3BF9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D826161B-F904-AB48-909A-48863422451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AB2D363-17D3-994A-89CE-5B6282E6B9A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5152C90D-BE10-5542-B6E5-921BD2DCAA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13">
            <a:extLst>
              <a:ext uri="{FF2B5EF4-FFF2-40B4-BE49-F238E27FC236}">
                <a16:creationId xmlns:a16="http://schemas.microsoft.com/office/drawing/2014/main" id="{4A174D02-BF32-FB41-A37F-E4B62B5FAAAE}"/>
              </a:ext>
            </a:extLst>
          </p:cNvPr>
          <p:cNvGrpSpPr>
            <a:grpSpLocks noChangeAspect="1"/>
          </p:cNvGrpSpPr>
          <p:nvPr/>
        </p:nvGrpSpPr>
        <p:grpSpPr bwMode="auto">
          <a:xfrm>
            <a:off x="9472925" y="1161591"/>
            <a:ext cx="152400" cy="152400"/>
            <a:chOff x="1344" y="2064"/>
            <a:chExt cx="192" cy="192"/>
          </a:xfrm>
        </p:grpSpPr>
        <p:sp>
          <p:nvSpPr>
            <p:cNvPr id="13" name="Oval 14">
              <a:extLst>
                <a:ext uri="{FF2B5EF4-FFF2-40B4-BE49-F238E27FC236}">
                  <a16:creationId xmlns:a16="http://schemas.microsoft.com/office/drawing/2014/main" id="{D0BA91C9-303D-8249-866D-36000F394EB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Rectangle 15">
              <a:extLst>
                <a:ext uri="{FF2B5EF4-FFF2-40B4-BE49-F238E27FC236}">
                  <a16:creationId xmlns:a16="http://schemas.microsoft.com/office/drawing/2014/main" id="{B514C3B0-8A62-9B4E-B7FA-4D98854EDA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5" name="Group 220">
            <a:extLst>
              <a:ext uri="{FF2B5EF4-FFF2-40B4-BE49-F238E27FC236}">
                <a16:creationId xmlns:a16="http://schemas.microsoft.com/office/drawing/2014/main" id="{71E94CF6-E172-1242-878A-C711DC75CA45}"/>
              </a:ext>
            </a:extLst>
          </p:cNvPr>
          <p:cNvGrpSpPr>
            <a:grpSpLocks/>
          </p:cNvGrpSpPr>
          <p:nvPr/>
        </p:nvGrpSpPr>
        <p:grpSpPr bwMode="auto">
          <a:xfrm>
            <a:off x="10041838" y="2634241"/>
            <a:ext cx="152400" cy="304800"/>
            <a:chOff x="3264" y="3072"/>
            <a:chExt cx="96" cy="192"/>
          </a:xfrm>
        </p:grpSpPr>
        <p:sp>
          <p:nvSpPr>
            <p:cNvPr id="16" name="Line 17">
              <a:extLst>
                <a:ext uri="{FF2B5EF4-FFF2-40B4-BE49-F238E27FC236}">
                  <a16:creationId xmlns:a16="http://schemas.microsoft.com/office/drawing/2014/main" id="{B803364F-746C-CB49-A730-5D22C5B7645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Freeform 18">
              <a:extLst>
                <a:ext uri="{FF2B5EF4-FFF2-40B4-BE49-F238E27FC236}">
                  <a16:creationId xmlns:a16="http://schemas.microsoft.com/office/drawing/2014/main" id="{96A62881-E8E6-3A4C-9ADF-F5DAAD91D9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 name="Group 209">
            <a:extLst>
              <a:ext uri="{FF2B5EF4-FFF2-40B4-BE49-F238E27FC236}">
                <a16:creationId xmlns:a16="http://schemas.microsoft.com/office/drawing/2014/main" id="{58009940-AC2F-D04D-8109-760321D0CBD4}"/>
              </a:ext>
            </a:extLst>
          </p:cNvPr>
          <p:cNvGrpSpPr>
            <a:grpSpLocks/>
          </p:cNvGrpSpPr>
          <p:nvPr/>
        </p:nvGrpSpPr>
        <p:grpSpPr bwMode="auto">
          <a:xfrm>
            <a:off x="9467487" y="4217504"/>
            <a:ext cx="152400" cy="762000"/>
            <a:chOff x="3935" y="1728"/>
            <a:chExt cx="96" cy="480"/>
          </a:xfrm>
        </p:grpSpPr>
        <p:sp>
          <p:nvSpPr>
            <p:cNvPr id="19" name="Arc 59">
              <a:extLst>
                <a:ext uri="{FF2B5EF4-FFF2-40B4-BE49-F238E27FC236}">
                  <a16:creationId xmlns:a16="http://schemas.microsoft.com/office/drawing/2014/main" id="{F37CAC88-530B-3045-AB7D-C0A2D2AE804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0">
              <a:extLst>
                <a:ext uri="{FF2B5EF4-FFF2-40B4-BE49-F238E27FC236}">
                  <a16:creationId xmlns:a16="http://schemas.microsoft.com/office/drawing/2014/main" id="{B617C844-C596-894E-AF56-EFEE219969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1">
              <a:extLst>
                <a:ext uri="{FF2B5EF4-FFF2-40B4-BE49-F238E27FC236}">
                  <a16:creationId xmlns:a16="http://schemas.microsoft.com/office/drawing/2014/main" id="{71F70027-834F-E944-B208-19EACC8CD7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2">
              <a:extLst>
                <a:ext uri="{FF2B5EF4-FFF2-40B4-BE49-F238E27FC236}">
                  <a16:creationId xmlns:a16="http://schemas.microsoft.com/office/drawing/2014/main" id="{BA4AF83E-C58B-FE43-B6E3-6800413DED6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Line 63">
              <a:extLst>
                <a:ext uri="{FF2B5EF4-FFF2-40B4-BE49-F238E27FC236}">
                  <a16:creationId xmlns:a16="http://schemas.microsoft.com/office/drawing/2014/main" id="{7EC956E0-5497-9549-A5A5-4A593AF3B25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64">
              <a:extLst>
                <a:ext uri="{FF2B5EF4-FFF2-40B4-BE49-F238E27FC236}">
                  <a16:creationId xmlns:a16="http://schemas.microsoft.com/office/drawing/2014/main" id="{0EE569EF-88D0-834B-A4BB-4C6090766A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Arc 65">
              <a:extLst>
                <a:ext uri="{FF2B5EF4-FFF2-40B4-BE49-F238E27FC236}">
                  <a16:creationId xmlns:a16="http://schemas.microsoft.com/office/drawing/2014/main" id="{6C2EAF94-1790-1245-93B1-7EA4C5D61E3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6">
              <a:extLst>
                <a:ext uri="{FF2B5EF4-FFF2-40B4-BE49-F238E27FC236}">
                  <a16:creationId xmlns:a16="http://schemas.microsoft.com/office/drawing/2014/main" id="{A5EB87BB-9272-304F-BFB2-2584318AB6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7">
              <a:extLst>
                <a:ext uri="{FF2B5EF4-FFF2-40B4-BE49-F238E27FC236}">
                  <a16:creationId xmlns:a16="http://schemas.microsoft.com/office/drawing/2014/main" id="{73FC238F-44F7-324C-A3F1-B5EB77E8A7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8">
              <a:extLst>
                <a:ext uri="{FF2B5EF4-FFF2-40B4-BE49-F238E27FC236}">
                  <a16:creationId xmlns:a16="http://schemas.microsoft.com/office/drawing/2014/main" id="{D6FB4D2A-715A-C345-842B-C84502BBEAC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9">
              <a:extLst>
                <a:ext uri="{FF2B5EF4-FFF2-40B4-BE49-F238E27FC236}">
                  <a16:creationId xmlns:a16="http://schemas.microsoft.com/office/drawing/2014/main" id="{CD2A82E9-A2FD-774E-9DA9-DAE9A5C541B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0">
              <a:extLst>
                <a:ext uri="{FF2B5EF4-FFF2-40B4-BE49-F238E27FC236}">
                  <a16:creationId xmlns:a16="http://schemas.microsoft.com/office/drawing/2014/main" id="{77D75C2A-F69E-2947-ACA8-CE82F791846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71">
              <a:extLst>
                <a:ext uri="{FF2B5EF4-FFF2-40B4-BE49-F238E27FC236}">
                  <a16:creationId xmlns:a16="http://schemas.microsoft.com/office/drawing/2014/main" id="{184CCB9C-098F-5E4D-9BD6-CA7FA3712F3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10">
            <a:extLst>
              <a:ext uri="{FF2B5EF4-FFF2-40B4-BE49-F238E27FC236}">
                <a16:creationId xmlns:a16="http://schemas.microsoft.com/office/drawing/2014/main" id="{1C9F1DCF-DFB0-D040-B052-B9C3D369BE46}"/>
              </a:ext>
            </a:extLst>
          </p:cNvPr>
          <p:cNvGrpSpPr>
            <a:grpSpLocks/>
          </p:cNvGrpSpPr>
          <p:nvPr/>
        </p:nvGrpSpPr>
        <p:grpSpPr bwMode="auto">
          <a:xfrm>
            <a:off x="9963982" y="1890089"/>
            <a:ext cx="304800" cy="762000"/>
            <a:chOff x="3216" y="1728"/>
            <a:chExt cx="192" cy="480"/>
          </a:xfrm>
        </p:grpSpPr>
        <p:sp>
          <p:nvSpPr>
            <p:cNvPr id="33" name="Line 8">
              <a:extLst>
                <a:ext uri="{FF2B5EF4-FFF2-40B4-BE49-F238E27FC236}">
                  <a16:creationId xmlns:a16="http://schemas.microsoft.com/office/drawing/2014/main" id="{5672F355-EE28-5A4E-9318-6FAB2E8EEA6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9">
              <a:extLst>
                <a:ext uri="{FF2B5EF4-FFF2-40B4-BE49-F238E27FC236}">
                  <a16:creationId xmlns:a16="http://schemas.microsoft.com/office/drawing/2014/main" id="{DFFD38DA-4202-A04B-9B34-01230106C9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
              <a:extLst>
                <a:ext uri="{FF2B5EF4-FFF2-40B4-BE49-F238E27FC236}">
                  <a16:creationId xmlns:a16="http://schemas.microsoft.com/office/drawing/2014/main" id="{3A410773-552E-1A4F-AC43-E38C9CE921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1">
              <a:extLst>
                <a:ext uri="{FF2B5EF4-FFF2-40B4-BE49-F238E27FC236}">
                  <a16:creationId xmlns:a16="http://schemas.microsoft.com/office/drawing/2014/main" id="{D42AC138-937F-E742-8BF6-56783CCF83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9D77C124-E83E-7748-96B5-737D7652F226}"/>
              </a:ext>
            </a:extLst>
          </p:cNvPr>
          <p:cNvSpPr>
            <a:spLocks noChangeAspect="1"/>
          </p:cNvSpPr>
          <p:nvPr/>
        </p:nvSpPr>
        <p:spPr bwMode="auto">
          <a:xfrm>
            <a:off x="10568614" y="19778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 name="Group 220">
            <a:extLst>
              <a:ext uri="{FF2B5EF4-FFF2-40B4-BE49-F238E27FC236}">
                <a16:creationId xmlns:a16="http://schemas.microsoft.com/office/drawing/2014/main" id="{5EA076CD-4053-5447-B755-19F5CD39D259}"/>
              </a:ext>
            </a:extLst>
          </p:cNvPr>
          <p:cNvGrpSpPr>
            <a:grpSpLocks/>
          </p:cNvGrpSpPr>
          <p:nvPr/>
        </p:nvGrpSpPr>
        <p:grpSpPr bwMode="auto">
          <a:xfrm>
            <a:off x="10568614" y="2739884"/>
            <a:ext cx="152400" cy="304800"/>
            <a:chOff x="3264" y="3072"/>
            <a:chExt cx="96" cy="192"/>
          </a:xfrm>
        </p:grpSpPr>
        <p:sp>
          <p:nvSpPr>
            <p:cNvPr id="39" name="Line 17">
              <a:extLst>
                <a:ext uri="{FF2B5EF4-FFF2-40B4-BE49-F238E27FC236}">
                  <a16:creationId xmlns:a16="http://schemas.microsoft.com/office/drawing/2014/main" id="{8CA635A0-F383-E348-B3BE-9D60794042D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8">
              <a:extLst>
                <a:ext uri="{FF2B5EF4-FFF2-40B4-BE49-F238E27FC236}">
                  <a16:creationId xmlns:a16="http://schemas.microsoft.com/office/drawing/2014/main" id="{C4F11CB6-2224-AA47-BB16-F8E8AB8CE94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1" name="Straight Connector 40">
            <a:extLst>
              <a:ext uri="{FF2B5EF4-FFF2-40B4-BE49-F238E27FC236}">
                <a16:creationId xmlns:a16="http://schemas.microsoft.com/office/drawing/2014/main" id="{1974B53A-CF0A-D54F-A5DC-FCDAC564E07C}"/>
              </a:ext>
            </a:extLst>
          </p:cNvPr>
          <p:cNvCxnSpPr>
            <a:cxnSpLocks/>
          </p:cNvCxnSpPr>
          <p:nvPr/>
        </p:nvCxnSpPr>
        <p:spPr>
          <a:xfrm>
            <a:off x="10104783" y="1991138"/>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2E327C-9F53-554E-89BB-3FE984E5A2B4}"/>
              </a:ext>
            </a:extLst>
          </p:cNvPr>
          <p:cNvCxnSpPr>
            <a:cxnSpLocks/>
          </p:cNvCxnSpPr>
          <p:nvPr/>
        </p:nvCxnSpPr>
        <p:spPr>
          <a:xfrm>
            <a:off x="9562380" y="1237791"/>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13">
            <a:extLst>
              <a:ext uri="{FF2B5EF4-FFF2-40B4-BE49-F238E27FC236}">
                <a16:creationId xmlns:a16="http://schemas.microsoft.com/office/drawing/2014/main" id="{E1783DC3-2246-6445-B1ED-6A49EAF7D349}"/>
              </a:ext>
            </a:extLst>
          </p:cNvPr>
          <p:cNvGrpSpPr>
            <a:grpSpLocks noChangeAspect="1"/>
          </p:cNvGrpSpPr>
          <p:nvPr/>
        </p:nvGrpSpPr>
        <p:grpSpPr bwMode="auto">
          <a:xfrm>
            <a:off x="10566235" y="1903341"/>
            <a:ext cx="152400" cy="152400"/>
            <a:chOff x="1344" y="2064"/>
            <a:chExt cx="192" cy="192"/>
          </a:xfrm>
        </p:grpSpPr>
        <p:sp>
          <p:nvSpPr>
            <p:cNvPr id="46" name="Oval 14">
              <a:extLst>
                <a:ext uri="{FF2B5EF4-FFF2-40B4-BE49-F238E27FC236}">
                  <a16:creationId xmlns:a16="http://schemas.microsoft.com/office/drawing/2014/main" id="{239BDDD1-E12D-4B4C-9139-002390B9D1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7" name="Rectangle 15">
              <a:extLst>
                <a:ext uri="{FF2B5EF4-FFF2-40B4-BE49-F238E27FC236}">
                  <a16:creationId xmlns:a16="http://schemas.microsoft.com/office/drawing/2014/main" id="{09B06B95-C95F-B34F-A669-2BF4FEEF89D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210">
            <a:extLst>
              <a:ext uri="{FF2B5EF4-FFF2-40B4-BE49-F238E27FC236}">
                <a16:creationId xmlns:a16="http://schemas.microsoft.com/office/drawing/2014/main" id="{52A9D5EF-CB30-3744-A86E-519A6C5119FD}"/>
              </a:ext>
            </a:extLst>
          </p:cNvPr>
          <p:cNvGrpSpPr>
            <a:grpSpLocks/>
          </p:cNvGrpSpPr>
          <p:nvPr/>
        </p:nvGrpSpPr>
        <p:grpSpPr bwMode="auto">
          <a:xfrm>
            <a:off x="10118038" y="4217504"/>
            <a:ext cx="304800" cy="762000"/>
            <a:chOff x="3216" y="1728"/>
            <a:chExt cx="192" cy="480"/>
          </a:xfrm>
        </p:grpSpPr>
        <p:sp>
          <p:nvSpPr>
            <p:cNvPr id="49" name="Line 8">
              <a:extLst>
                <a:ext uri="{FF2B5EF4-FFF2-40B4-BE49-F238E27FC236}">
                  <a16:creationId xmlns:a16="http://schemas.microsoft.com/office/drawing/2014/main" id="{047F4C53-F732-7341-AD52-43289D5B98C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
              <a:extLst>
                <a:ext uri="{FF2B5EF4-FFF2-40B4-BE49-F238E27FC236}">
                  <a16:creationId xmlns:a16="http://schemas.microsoft.com/office/drawing/2014/main" id="{C0021467-8BF3-9E44-9235-400F41BD19E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
              <a:extLst>
                <a:ext uri="{FF2B5EF4-FFF2-40B4-BE49-F238E27FC236}">
                  <a16:creationId xmlns:a16="http://schemas.microsoft.com/office/drawing/2014/main" id="{5A3B287F-B7CB-9440-AD22-B3E5D1EB00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1">
              <a:extLst>
                <a:ext uri="{FF2B5EF4-FFF2-40B4-BE49-F238E27FC236}">
                  <a16:creationId xmlns:a16="http://schemas.microsoft.com/office/drawing/2014/main" id="{12A1AD2A-873F-D742-BE8D-02AC8B5A2F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13">
            <a:extLst>
              <a:ext uri="{FF2B5EF4-FFF2-40B4-BE49-F238E27FC236}">
                <a16:creationId xmlns:a16="http://schemas.microsoft.com/office/drawing/2014/main" id="{20A047C4-72C1-DF44-B931-03CB84B9B9E5}"/>
              </a:ext>
            </a:extLst>
          </p:cNvPr>
          <p:cNvGrpSpPr>
            <a:grpSpLocks noChangeAspect="1"/>
          </p:cNvGrpSpPr>
          <p:nvPr/>
        </p:nvGrpSpPr>
        <p:grpSpPr bwMode="auto">
          <a:xfrm>
            <a:off x="8843446" y="4163209"/>
            <a:ext cx="152400" cy="152400"/>
            <a:chOff x="1344" y="2064"/>
            <a:chExt cx="192" cy="192"/>
          </a:xfrm>
        </p:grpSpPr>
        <p:sp>
          <p:nvSpPr>
            <p:cNvPr id="55" name="Oval 14">
              <a:extLst>
                <a:ext uri="{FF2B5EF4-FFF2-40B4-BE49-F238E27FC236}">
                  <a16:creationId xmlns:a16="http://schemas.microsoft.com/office/drawing/2014/main" id="{F2ED8B16-EE0C-2248-B725-079C59DE0A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15">
              <a:extLst>
                <a:ext uri="{FF2B5EF4-FFF2-40B4-BE49-F238E27FC236}">
                  <a16:creationId xmlns:a16="http://schemas.microsoft.com/office/drawing/2014/main" id="{8189AF83-649C-3D49-928A-C25A220E2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7" name="Group 220">
            <a:extLst>
              <a:ext uri="{FF2B5EF4-FFF2-40B4-BE49-F238E27FC236}">
                <a16:creationId xmlns:a16="http://schemas.microsoft.com/office/drawing/2014/main" id="{A5657710-B42D-F745-9AEE-40514BD442FB}"/>
              </a:ext>
            </a:extLst>
          </p:cNvPr>
          <p:cNvGrpSpPr>
            <a:grpSpLocks/>
          </p:cNvGrpSpPr>
          <p:nvPr/>
        </p:nvGrpSpPr>
        <p:grpSpPr bwMode="auto">
          <a:xfrm>
            <a:off x="10194238" y="5622607"/>
            <a:ext cx="152400" cy="304800"/>
            <a:chOff x="3264" y="3072"/>
            <a:chExt cx="96" cy="192"/>
          </a:xfrm>
        </p:grpSpPr>
        <p:sp>
          <p:nvSpPr>
            <p:cNvPr id="58" name="Line 17">
              <a:extLst>
                <a:ext uri="{FF2B5EF4-FFF2-40B4-BE49-F238E27FC236}">
                  <a16:creationId xmlns:a16="http://schemas.microsoft.com/office/drawing/2014/main" id="{F6D9901F-AED2-F746-A470-C268F970095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E9FF418E-E255-4E45-939C-45B85112FC1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10">
            <a:extLst>
              <a:ext uri="{FF2B5EF4-FFF2-40B4-BE49-F238E27FC236}">
                <a16:creationId xmlns:a16="http://schemas.microsoft.com/office/drawing/2014/main" id="{710F1841-F445-4649-9E3E-11570D49269F}"/>
              </a:ext>
            </a:extLst>
          </p:cNvPr>
          <p:cNvGrpSpPr>
            <a:grpSpLocks/>
          </p:cNvGrpSpPr>
          <p:nvPr/>
        </p:nvGrpSpPr>
        <p:grpSpPr bwMode="auto">
          <a:xfrm>
            <a:off x="10116382" y="4878455"/>
            <a:ext cx="304800" cy="762000"/>
            <a:chOff x="3216" y="1728"/>
            <a:chExt cx="192" cy="480"/>
          </a:xfrm>
        </p:grpSpPr>
        <p:sp>
          <p:nvSpPr>
            <p:cNvPr id="61" name="Line 8">
              <a:extLst>
                <a:ext uri="{FF2B5EF4-FFF2-40B4-BE49-F238E27FC236}">
                  <a16:creationId xmlns:a16="http://schemas.microsoft.com/office/drawing/2014/main" id="{6DD03BB1-9D9A-7940-A485-511F8D1423B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F6705D44-9A7A-524A-BFE2-62286D0E6D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F6B1E89A-BFA8-764B-B1BA-24B2415CD7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9008ADC-9045-BF47-8BF7-307A7DE348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6907248A-C8AE-3F4E-942E-3F009A888F25}"/>
              </a:ext>
            </a:extLst>
          </p:cNvPr>
          <p:cNvSpPr>
            <a:spLocks noChangeAspect="1"/>
          </p:cNvSpPr>
          <p:nvPr/>
        </p:nvSpPr>
        <p:spPr bwMode="auto">
          <a:xfrm>
            <a:off x="10721014" y="49662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7" name="Group 220">
            <a:extLst>
              <a:ext uri="{FF2B5EF4-FFF2-40B4-BE49-F238E27FC236}">
                <a16:creationId xmlns:a16="http://schemas.microsoft.com/office/drawing/2014/main" id="{8CFBB0B7-629C-3F40-BAA2-D48C7F7F0620}"/>
              </a:ext>
            </a:extLst>
          </p:cNvPr>
          <p:cNvGrpSpPr>
            <a:grpSpLocks/>
          </p:cNvGrpSpPr>
          <p:nvPr/>
        </p:nvGrpSpPr>
        <p:grpSpPr bwMode="auto">
          <a:xfrm>
            <a:off x="10721014" y="5728250"/>
            <a:ext cx="152400" cy="304800"/>
            <a:chOff x="3264" y="3072"/>
            <a:chExt cx="96" cy="192"/>
          </a:xfrm>
        </p:grpSpPr>
        <p:sp>
          <p:nvSpPr>
            <p:cNvPr id="68" name="Line 17">
              <a:extLst>
                <a:ext uri="{FF2B5EF4-FFF2-40B4-BE49-F238E27FC236}">
                  <a16:creationId xmlns:a16="http://schemas.microsoft.com/office/drawing/2014/main" id="{1B07F63E-7EC2-3842-A2FD-10725CBE54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Freeform 18">
              <a:extLst>
                <a:ext uri="{FF2B5EF4-FFF2-40B4-BE49-F238E27FC236}">
                  <a16:creationId xmlns:a16="http://schemas.microsoft.com/office/drawing/2014/main" id="{9ED7A708-D79F-C940-9D38-73E6F5FB90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0" name="Straight Connector 69">
            <a:extLst>
              <a:ext uri="{FF2B5EF4-FFF2-40B4-BE49-F238E27FC236}">
                <a16:creationId xmlns:a16="http://schemas.microsoft.com/office/drawing/2014/main" id="{D9A1E75A-B470-E94A-B4CC-6EF7BE45FD8C}"/>
              </a:ext>
            </a:extLst>
          </p:cNvPr>
          <p:cNvCxnSpPr>
            <a:cxnSpLocks/>
          </p:cNvCxnSpPr>
          <p:nvPr/>
        </p:nvCxnSpPr>
        <p:spPr>
          <a:xfrm>
            <a:off x="10257183" y="4979504"/>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16F23F-0678-9548-81DC-CF9D98A8669C}"/>
              </a:ext>
            </a:extLst>
          </p:cNvPr>
          <p:cNvCxnSpPr>
            <a:cxnSpLocks/>
          </p:cNvCxnSpPr>
          <p:nvPr/>
        </p:nvCxnSpPr>
        <p:spPr>
          <a:xfrm flipV="1">
            <a:off x="8932901" y="4230756"/>
            <a:ext cx="1337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A79D864C-ED33-504D-B3F9-5574BBAD5561}"/>
              </a:ext>
            </a:extLst>
          </p:cNvPr>
          <p:cNvGrpSpPr>
            <a:grpSpLocks noChangeAspect="1"/>
          </p:cNvGrpSpPr>
          <p:nvPr/>
        </p:nvGrpSpPr>
        <p:grpSpPr bwMode="auto">
          <a:xfrm>
            <a:off x="10718635" y="4904959"/>
            <a:ext cx="152400" cy="152400"/>
            <a:chOff x="1344" y="2064"/>
            <a:chExt cx="192" cy="192"/>
          </a:xfrm>
        </p:grpSpPr>
        <p:sp>
          <p:nvSpPr>
            <p:cNvPr id="73" name="Oval 14">
              <a:extLst>
                <a:ext uri="{FF2B5EF4-FFF2-40B4-BE49-F238E27FC236}">
                  <a16:creationId xmlns:a16="http://schemas.microsoft.com/office/drawing/2014/main" id="{6429093B-42B0-5248-9700-314A8E76D4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7FCF37EE-1D9C-414D-A307-A241180C69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220">
            <a:extLst>
              <a:ext uri="{FF2B5EF4-FFF2-40B4-BE49-F238E27FC236}">
                <a16:creationId xmlns:a16="http://schemas.microsoft.com/office/drawing/2014/main" id="{5349CB74-4FAC-1340-888D-C79C464A3CA0}"/>
              </a:ext>
            </a:extLst>
          </p:cNvPr>
          <p:cNvGrpSpPr>
            <a:grpSpLocks/>
          </p:cNvGrpSpPr>
          <p:nvPr/>
        </p:nvGrpSpPr>
        <p:grpSpPr bwMode="auto">
          <a:xfrm>
            <a:off x="9471999" y="4940127"/>
            <a:ext cx="152400" cy="304800"/>
            <a:chOff x="3264" y="3072"/>
            <a:chExt cx="96" cy="192"/>
          </a:xfrm>
        </p:grpSpPr>
        <p:sp>
          <p:nvSpPr>
            <p:cNvPr id="76" name="Line 17">
              <a:extLst>
                <a:ext uri="{FF2B5EF4-FFF2-40B4-BE49-F238E27FC236}">
                  <a16:creationId xmlns:a16="http://schemas.microsoft.com/office/drawing/2014/main" id="{301FE1F8-9424-5144-8D78-959F9850893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Freeform 18">
              <a:extLst>
                <a:ext uri="{FF2B5EF4-FFF2-40B4-BE49-F238E27FC236}">
                  <a16:creationId xmlns:a16="http://schemas.microsoft.com/office/drawing/2014/main" id="{66DC9496-9431-804B-8D61-1DF4D0910A9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32FE3C3-7ED6-D04B-A51A-CBA247C5837B}"/>
                  </a:ext>
                </a:extLst>
              </p:cNvPr>
              <p:cNvSpPr txBox="1"/>
              <p:nvPr/>
            </p:nvSpPr>
            <p:spPr>
              <a:xfrm>
                <a:off x="9594575" y="149418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F32FE3C3-7ED6-D04B-A51A-CBA247C5837B}"/>
                  </a:ext>
                </a:extLst>
              </p:cNvPr>
              <p:cNvSpPr txBox="1">
                <a:spLocks noRot="1" noChangeAspect="1" noMove="1" noResize="1" noEditPoints="1" noAdjustHandles="1" noChangeArrowheads="1" noChangeShapeType="1" noTextEdit="1"/>
              </p:cNvSpPr>
              <p:nvPr/>
            </p:nvSpPr>
            <p:spPr>
              <a:xfrm>
                <a:off x="9594575" y="1494182"/>
                <a:ext cx="4415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D3FDD3A-D6E6-334D-B19D-6067014E941B}"/>
                  </a:ext>
                </a:extLst>
              </p:cNvPr>
              <p:cNvSpPr txBox="1"/>
              <p:nvPr/>
            </p:nvSpPr>
            <p:spPr>
              <a:xfrm>
                <a:off x="9614454" y="20574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5D3FDD3A-D6E6-334D-B19D-6067014E941B}"/>
                  </a:ext>
                </a:extLst>
              </p:cNvPr>
              <p:cNvSpPr txBox="1">
                <a:spLocks noRot="1" noChangeAspect="1" noMove="1" noResize="1" noEditPoints="1" noAdjustHandles="1" noChangeArrowheads="1" noChangeShapeType="1" noTextEdit="1"/>
              </p:cNvSpPr>
              <p:nvPr/>
            </p:nvSpPr>
            <p:spPr>
              <a:xfrm>
                <a:off x="9614454" y="2057400"/>
                <a:ext cx="44156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637527-64A8-1B48-BF3A-DAF18B144A8D}"/>
                  </a:ext>
                </a:extLst>
              </p:cNvPr>
              <p:cNvSpPr txBox="1"/>
              <p:nvPr/>
            </p:nvSpPr>
            <p:spPr>
              <a:xfrm>
                <a:off x="10721011" y="22098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4B637527-64A8-1B48-BF3A-DAF18B144A8D}"/>
                  </a:ext>
                </a:extLst>
              </p:cNvPr>
              <p:cNvSpPr txBox="1">
                <a:spLocks noRot="1" noChangeAspect="1" noMove="1" noResize="1" noEditPoints="1" noAdjustHandles="1" noChangeArrowheads="1" noChangeShapeType="1" noTextEdit="1"/>
              </p:cNvSpPr>
              <p:nvPr/>
            </p:nvSpPr>
            <p:spPr>
              <a:xfrm>
                <a:off x="10721011" y="2209800"/>
                <a:ext cx="4415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DD5DF7B-31EE-5748-9B77-6DC3AE56A215}"/>
                  </a:ext>
                </a:extLst>
              </p:cNvPr>
              <p:cNvSpPr txBox="1"/>
              <p:nvPr/>
            </p:nvSpPr>
            <p:spPr>
              <a:xfrm>
                <a:off x="10701134" y="1792356"/>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1" name="TextBox 80">
                <a:extLst>
                  <a:ext uri="{FF2B5EF4-FFF2-40B4-BE49-F238E27FC236}">
                    <a16:creationId xmlns:a16="http://schemas.microsoft.com/office/drawing/2014/main" id="{5DD5DF7B-31EE-5748-9B77-6DC3AE56A215}"/>
                  </a:ext>
                </a:extLst>
              </p:cNvPr>
              <p:cNvSpPr txBox="1">
                <a:spLocks noRot="1" noChangeAspect="1" noMove="1" noResize="1" noEditPoints="1" noAdjustHandles="1" noChangeArrowheads="1" noChangeShapeType="1" noTextEdit="1"/>
              </p:cNvSpPr>
              <p:nvPr/>
            </p:nvSpPr>
            <p:spPr>
              <a:xfrm>
                <a:off x="10701134" y="1792356"/>
                <a:ext cx="44156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087F7A4-F436-CF43-87D4-47BBFEAF54F2}"/>
                  </a:ext>
                </a:extLst>
              </p:cNvPr>
              <p:cNvSpPr txBox="1"/>
              <p:nvPr/>
            </p:nvSpPr>
            <p:spPr>
              <a:xfrm>
                <a:off x="9342786" y="778565"/>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2" name="TextBox 81">
                <a:extLst>
                  <a:ext uri="{FF2B5EF4-FFF2-40B4-BE49-F238E27FC236}">
                    <a16:creationId xmlns:a16="http://schemas.microsoft.com/office/drawing/2014/main" id="{4087F7A4-F436-CF43-87D4-47BBFEAF54F2}"/>
                  </a:ext>
                </a:extLst>
              </p:cNvPr>
              <p:cNvSpPr txBox="1">
                <a:spLocks noRot="1" noChangeAspect="1" noMove="1" noResize="1" noEditPoints="1" noAdjustHandles="1" noChangeArrowheads="1" noChangeShapeType="1" noTextEdit="1"/>
              </p:cNvSpPr>
              <p:nvPr/>
            </p:nvSpPr>
            <p:spPr>
              <a:xfrm>
                <a:off x="9342786" y="778565"/>
                <a:ext cx="441568"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0AE3DF4-B50B-8147-BAC5-688C53D943A8}"/>
                  </a:ext>
                </a:extLst>
              </p:cNvPr>
              <p:cNvSpPr txBox="1"/>
              <p:nvPr/>
            </p:nvSpPr>
            <p:spPr>
              <a:xfrm>
                <a:off x="8753064" y="3780183"/>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3" name="TextBox 82">
                <a:extLst>
                  <a:ext uri="{FF2B5EF4-FFF2-40B4-BE49-F238E27FC236}">
                    <a16:creationId xmlns:a16="http://schemas.microsoft.com/office/drawing/2014/main" id="{F0AE3DF4-B50B-8147-BAC5-688C53D943A8}"/>
                  </a:ext>
                </a:extLst>
              </p:cNvPr>
              <p:cNvSpPr txBox="1">
                <a:spLocks noRot="1" noChangeAspect="1" noMove="1" noResize="1" noEditPoints="1" noAdjustHandles="1" noChangeArrowheads="1" noChangeShapeType="1" noTextEdit="1"/>
              </p:cNvSpPr>
              <p:nvPr/>
            </p:nvSpPr>
            <p:spPr>
              <a:xfrm>
                <a:off x="8753064" y="3780183"/>
                <a:ext cx="44156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015ADD3-5F10-AC4C-AF19-43B52130C760}"/>
                  </a:ext>
                </a:extLst>
              </p:cNvPr>
              <p:cNvSpPr txBox="1"/>
              <p:nvPr/>
            </p:nvSpPr>
            <p:spPr>
              <a:xfrm>
                <a:off x="9720471" y="442954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84" name="TextBox 83">
                <a:extLst>
                  <a:ext uri="{FF2B5EF4-FFF2-40B4-BE49-F238E27FC236}">
                    <a16:creationId xmlns:a16="http://schemas.microsoft.com/office/drawing/2014/main" id="{4015ADD3-5F10-AC4C-AF19-43B52130C760}"/>
                  </a:ext>
                </a:extLst>
              </p:cNvPr>
              <p:cNvSpPr txBox="1">
                <a:spLocks noRot="1" noChangeAspect="1" noMove="1" noResize="1" noEditPoints="1" noAdjustHandles="1" noChangeArrowheads="1" noChangeShapeType="1" noTextEdit="1"/>
              </p:cNvSpPr>
              <p:nvPr/>
            </p:nvSpPr>
            <p:spPr>
              <a:xfrm>
                <a:off x="9720471" y="4429540"/>
                <a:ext cx="44156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8D788C-B266-3247-AAC7-D99AF9C994B0}"/>
                  </a:ext>
                </a:extLst>
              </p:cNvPr>
              <p:cNvSpPr txBox="1"/>
              <p:nvPr/>
            </p:nvSpPr>
            <p:spPr>
              <a:xfrm>
                <a:off x="9740350" y="4992758"/>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85" name="TextBox 84">
                <a:extLst>
                  <a:ext uri="{FF2B5EF4-FFF2-40B4-BE49-F238E27FC236}">
                    <a16:creationId xmlns:a16="http://schemas.microsoft.com/office/drawing/2014/main" id="{9D8D788C-B266-3247-AAC7-D99AF9C994B0}"/>
                  </a:ext>
                </a:extLst>
              </p:cNvPr>
              <p:cNvSpPr txBox="1">
                <a:spLocks noRot="1" noChangeAspect="1" noMove="1" noResize="1" noEditPoints="1" noAdjustHandles="1" noChangeArrowheads="1" noChangeShapeType="1" noTextEdit="1"/>
              </p:cNvSpPr>
              <p:nvPr/>
            </p:nvSpPr>
            <p:spPr>
              <a:xfrm>
                <a:off x="9740350" y="4992758"/>
                <a:ext cx="44156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71F1C5A-94D0-1345-956A-954207FC9FC5}"/>
                  </a:ext>
                </a:extLst>
              </p:cNvPr>
              <p:cNvSpPr txBox="1"/>
              <p:nvPr/>
            </p:nvSpPr>
            <p:spPr>
              <a:xfrm>
                <a:off x="10873411" y="5237924"/>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6" name="TextBox 85">
                <a:extLst>
                  <a:ext uri="{FF2B5EF4-FFF2-40B4-BE49-F238E27FC236}">
                    <a16:creationId xmlns:a16="http://schemas.microsoft.com/office/drawing/2014/main" id="{071F1C5A-94D0-1345-956A-954207FC9FC5}"/>
                  </a:ext>
                </a:extLst>
              </p:cNvPr>
              <p:cNvSpPr txBox="1">
                <a:spLocks noRot="1" noChangeAspect="1" noMove="1" noResize="1" noEditPoints="1" noAdjustHandles="1" noChangeArrowheads="1" noChangeShapeType="1" noTextEdit="1"/>
              </p:cNvSpPr>
              <p:nvPr/>
            </p:nvSpPr>
            <p:spPr>
              <a:xfrm>
                <a:off x="10873411" y="5237924"/>
                <a:ext cx="4415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7174B80-237C-2E42-A4EC-0F22C36381D0}"/>
                  </a:ext>
                </a:extLst>
              </p:cNvPr>
              <p:cNvSpPr txBox="1"/>
              <p:nvPr/>
            </p:nvSpPr>
            <p:spPr>
              <a:xfrm>
                <a:off x="10853534" y="482048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7" name="TextBox 86">
                <a:extLst>
                  <a:ext uri="{FF2B5EF4-FFF2-40B4-BE49-F238E27FC236}">
                    <a16:creationId xmlns:a16="http://schemas.microsoft.com/office/drawing/2014/main" id="{77174B80-237C-2E42-A4EC-0F22C36381D0}"/>
                  </a:ext>
                </a:extLst>
              </p:cNvPr>
              <p:cNvSpPr txBox="1">
                <a:spLocks noRot="1" noChangeAspect="1" noMove="1" noResize="1" noEditPoints="1" noAdjustHandles="1" noChangeArrowheads="1" noChangeShapeType="1" noTextEdit="1"/>
              </p:cNvSpPr>
              <p:nvPr/>
            </p:nvSpPr>
            <p:spPr>
              <a:xfrm>
                <a:off x="10853534" y="4820480"/>
                <a:ext cx="44156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E1A46A9-05E4-8049-AA1C-933105FECA76}"/>
                  </a:ext>
                </a:extLst>
              </p:cNvPr>
              <p:cNvSpPr txBox="1"/>
              <p:nvPr/>
            </p:nvSpPr>
            <p:spPr>
              <a:xfrm>
                <a:off x="9104244" y="4383159"/>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xmlns="">
          <p:sp>
            <p:nvSpPr>
              <p:cNvPr id="88" name="TextBox 87">
                <a:extLst>
                  <a:ext uri="{FF2B5EF4-FFF2-40B4-BE49-F238E27FC236}">
                    <a16:creationId xmlns:a16="http://schemas.microsoft.com/office/drawing/2014/main" id="{DE1A46A9-05E4-8049-AA1C-933105FECA76}"/>
                  </a:ext>
                </a:extLst>
              </p:cNvPr>
              <p:cNvSpPr txBox="1">
                <a:spLocks noRot="1" noChangeAspect="1" noMove="1" noResize="1" noEditPoints="1" noAdjustHandles="1" noChangeArrowheads="1" noChangeShapeType="1" noTextEdit="1"/>
              </p:cNvSpPr>
              <p:nvPr/>
            </p:nvSpPr>
            <p:spPr>
              <a:xfrm>
                <a:off x="9104244" y="4383159"/>
                <a:ext cx="441568" cy="369332"/>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422094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650" y="2127612"/>
            <a:ext cx="4401457" cy="37340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3066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86</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6464744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87</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26284050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88</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30400314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p:spTree>
    <p:extLst>
      <p:ext uri="{BB962C8B-B14F-4D97-AF65-F5344CB8AC3E}">
        <p14:creationId xmlns:p14="http://schemas.microsoft.com/office/powerpoint/2010/main" val="4098086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r>
                  <a:rPr lang="en-US" sz="2000" dirty="0">
                    <a:solidFill>
                      <a:srgbClr val="000000"/>
                    </a:solidFill>
                  </a:rPr>
                  <a:t>(This is proved later.)</a:t>
                </a:r>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8068</TotalTime>
  <Words>7332</Words>
  <Application>Microsoft Macintosh PowerPoint</Application>
  <PresentationFormat>Widescreen</PresentationFormat>
  <Paragraphs>1655</Paragraphs>
  <Slides>89</Slides>
  <Notes>57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89</vt:i4>
      </vt:variant>
    </vt:vector>
  </HeadingPairs>
  <TitlesOfParts>
    <vt:vector size="96"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Radiation loss and antenna aperture</vt:lpstr>
      <vt:lpstr>Antenna aperture</vt:lpstr>
      <vt:lpstr>Impedance matching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Supplement</vt:lpstr>
      <vt:lpstr>Modulation</vt:lpstr>
      <vt:lpstr>Direct conversion receivers</vt:lpstr>
      <vt:lpstr>PowerPoint Presentation</vt:lpstr>
      <vt:lpstr>PowerPoint Presentation</vt:lpstr>
      <vt:lpstr>Phasors</vt:lpstr>
      <vt:lpstr>Resonance and Q</vt:lpstr>
      <vt:lpstr>Power</vt:lpstr>
      <vt:lpstr>PowerPoint Presentation</vt:lpstr>
      <vt:lpstr>PowerPoint Presentation</vt:lpstr>
      <vt:lpstr>PowerPoint Presentation</vt:lpstr>
      <vt:lpstr>Miscellaneous op amps</vt:lpstr>
      <vt:lpstr>358 op amp</vt:lpstr>
      <vt:lpstr>Op integrators and differentiators and differential amp</vt:lpstr>
      <vt:lpstr>Real 358 based ops</vt:lpstr>
      <vt:lpstr>Some filter transfer functions</vt:lpstr>
      <vt:lpstr>PowerPoint Presentation</vt:lpstr>
      <vt:lpstr>PowerPoint Presentation</vt:lpstr>
      <vt:lpstr>PowerPoint Presentation</vt:lpstr>
      <vt:lpstr>PowerPoint Presentation</vt:lpstr>
      <vt:lpstr>PowerPoint Presentation</vt:lpstr>
      <vt:lpstr>PowerPoint Presentation</vt:lpstr>
      <vt:lpstr>More Oscillators</vt:lpstr>
      <vt:lpstr>More Oscillators</vt:lpstr>
      <vt:lpstr>RF Amp</vt:lpstr>
      <vt:lpstr>PLL</vt:lpstr>
      <vt:lpstr>PLL FM detector</vt:lpstr>
      <vt:lpstr>PowerPoint Presentation</vt:lpstr>
      <vt:lpstr>PowerPoint Presentation</vt:lpstr>
      <vt:lpstr>PowerPoint Presentation</vt:lpstr>
      <vt:lpstr>Morse</vt:lpstr>
      <vt:lpstr>Color codes</vt:lpstr>
      <vt:lpstr>Component data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1071</cp:revision>
  <dcterms:created xsi:type="dcterms:W3CDTF">2021-07-06T18:24:07Z</dcterms:created>
  <dcterms:modified xsi:type="dcterms:W3CDTF">2021-12-03T02:05:09Z</dcterms:modified>
</cp:coreProperties>
</file>